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6" r:id="rId2"/>
    <p:sldId id="357" r:id="rId3"/>
    <p:sldId id="363" r:id="rId4"/>
    <p:sldId id="291" r:id="rId5"/>
    <p:sldId id="360" r:id="rId6"/>
    <p:sldId id="358" r:id="rId7"/>
    <p:sldId id="359" r:id="rId8"/>
    <p:sldId id="362" r:id="rId9"/>
    <p:sldId id="370" r:id="rId10"/>
    <p:sldId id="365" r:id="rId11"/>
    <p:sldId id="369" r:id="rId12"/>
    <p:sldId id="292" r:id="rId13"/>
    <p:sldId id="361" r:id="rId14"/>
    <p:sldId id="364" r:id="rId15"/>
    <p:sldId id="293" r:id="rId16"/>
    <p:sldId id="289" r:id="rId17"/>
    <p:sldId id="372" r:id="rId18"/>
    <p:sldId id="367" r:id="rId19"/>
    <p:sldId id="366" r:id="rId20"/>
    <p:sldId id="368" r:id="rId21"/>
    <p:sldId id="371" r:id="rId22"/>
    <p:sldId id="373" r:id="rId23"/>
    <p:sldId id="374" r:id="rId24"/>
    <p:sldId id="375" r:id="rId25"/>
    <p:sldId id="376" r:id="rId26"/>
    <p:sldId id="377" r:id="rId27"/>
    <p:sldId id="378" r:id="rId28"/>
    <p:sldId id="3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7D0"/>
    <a:srgbClr val="8CC2B7"/>
    <a:srgbClr val="E76D00"/>
    <a:srgbClr val="DFD693"/>
    <a:srgbClr val="4E8F00"/>
    <a:srgbClr val="FF0000"/>
    <a:srgbClr val="192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390"/>
    <p:restoredTop sz="96868"/>
  </p:normalViewPr>
  <p:slideViewPr>
    <p:cSldViewPr snapToGrid="0" snapToObjects="1">
      <p:cViewPr>
        <p:scale>
          <a:sx n="92" d="100"/>
          <a:sy n="92" d="100"/>
        </p:scale>
        <p:origin x="144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148B-EA15-2341-8A7F-D6439BCD0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970" b="76191"/>
          <a:stretch/>
        </p:blipFill>
        <p:spPr>
          <a:xfrm>
            <a:off x="5866162" y="2231320"/>
            <a:ext cx="970967" cy="92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88D96-3BF1-A045-9937-09969F670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1" t="-120" r="50239" b="76311"/>
          <a:stretch/>
        </p:blipFill>
        <p:spPr>
          <a:xfrm>
            <a:off x="7306998" y="3470014"/>
            <a:ext cx="970967" cy="92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8609D-ABBE-0E40-944F-C21D43F99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4" t="654" r="25936" b="75537"/>
          <a:stretch/>
        </p:blipFill>
        <p:spPr>
          <a:xfrm>
            <a:off x="8642207" y="872062"/>
            <a:ext cx="970967" cy="923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DF617-BFB1-BB46-85F8-8AF22172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22" y="556607"/>
            <a:ext cx="970966" cy="970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9B3CA-3357-F642-9D39-6EE092902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9" r="14630"/>
          <a:stretch/>
        </p:blipFill>
        <p:spPr>
          <a:xfrm>
            <a:off x="5834567" y="874009"/>
            <a:ext cx="970967" cy="976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A0ABC-286E-FE44-97C7-9D8C73DAA8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194" t="15990" r="4483" b="36493"/>
          <a:stretch/>
        </p:blipFill>
        <p:spPr>
          <a:xfrm>
            <a:off x="7369132" y="2241182"/>
            <a:ext cx="972022" cy="97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50B44D-221B-B447-9528-9DBB69F19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85"/>
          <a:stretch/>
        </p:blipFill>
        <p:spPr>
          <a:xfrm>
            <a:off x="1874397" y="567655"/>
            <a:ext cx="972022" cy="959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7AA369-C3B7-194A-9B66-B764481B152E}"/>
              </a:ext>
            </a:extLst>
          </p:cNvPr>
          <p:cNvSpPr txBox="1"/>
          <p:nvPr/>
        </p:nvSpPr>
        <p:spPr>
          <a:xfrm>
            <a:off x="5304558" y="4807207"/>
            <a:ext cx="493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Which images are likely in 𝒮? 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B32336-2505-2242-A72A-C8C11F6B4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207" y="2231320"/>
            <a:ext cx="970967" cy="970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F82D29-204E-E84E-8606-6AEE06E4C6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3" t="-4444" r="25660" b="4444"/>
          <a:stretch/>
        </p:blipFill>
        <p:spPr>
          <a:xfrm>
            <a:off x="8680420" y="3517929"/>
            <a:ext cx="932753" cy="923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A2F729-D0A0-ED4D-B68F-A7E9F9B9FD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934"/>
          <a:stretch/>
        </p:blipFill>
        <p:spPr>
          <a:xfrm>
            <a:off x="3043316" y="551276"/>
            <a:ext cx="1012955" cy="947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4E2CF-84A9-5243-8633-3E7D682067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9641" b="80815"/>
          <a:stretch/>
        </p:blipFill>
        <p:spPr>
          <a:xfrm>
            <a:off x="722922" y="2241182"/>
            <a:ext cx="3333349" cy="6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8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7122502" y="882903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8644999" y="-950822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8657101" y="11571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5690559" y="916883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6090525" y="76985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5690559" y="914388"/>
            <a:ext cx="1188720" cy="442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6155169" y="116537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5763855" y="2987514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6124290" y="14569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7009471" y="1886759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6626335" y="4489801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7122502" y="88314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7122502" y="1035690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7122502" y="1188233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7122502" y="1685878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7122502" y="13595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64CF44-7C65-EE4E-9F57-31AC3D01F836}"/>
              </a:ext>
            </a:extLst>
          </p:cNvPr>
          <p:cNvSpPr/>
          <p:nvPr/>
        </p:nvSpPr>
        <p:spPr>
          <a:xfrm>
            <a:off x="1336929" y="930821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58E5A6-5CE1-534B-AAA6-21787B97B90B}"/>
              </a:ext>
            </a:extLst>
          </p:cNvPr>
          <p:cNvSpPr txBox="1"/>
          <p:nvPr/>
        </p:nvSpPr>
        <p:spPr>
          <a:xfrm>
            <a:off x="5010985" y="80321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5F42DD-E07E-6144-8937-B48963617093}"/>
              </a:ext>
            </a:extLst>
          </p:cNvPr>
          <p:cNvSpPr/>
          <p:nvPr/>
        </p:nvSpPr>
        <p:spPr>
          <a:xfrm>
            <a:off x="1341924" y="924138"/>
            <a:ext cx="3498912" cy="432653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712123-CE34-2148-BC87-8E622E765879}"/>
              </a:ext>
            </a:extLst>
          </p:cNvPr>
          <p:cNvSpPr txBox="1"/>
          <p:nvPr/>
        </p:nvSpPr>
        <p:spPr>
          <a:xfrm>
            <a:off x="2909496" y="76985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A4FC16-5E38-BA43-9278-077EEE1936BE}"/>
              </a:ext>
            </a:extLst>
          </p:cNvPr>
          <p:cNvSpPr txBox="1"/>
          <p:nvPr/>
        </p:nvSpPr>
        <p:spPr>
          <a:xfrm>
            <a:off x="10505782" y="57519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D17DB1-957C-B048-AABD-AB9CB9280354}"/>
              </a:ext>
            </a:extLst>
          </p:cNvPr>
          <p:cNvSpPr txBox="1"/>
          <p:nvPr/>
        </p:nvSpPr>
        <p:spPr>
          <a:xfrm>
            <a:off x="10536496" y="1411339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8D7FCC-47EA-E542-AE8C-1A06395BA9D5}"/>
              </a:ext>
            </a:extLst>
          </p:cNvPr>
          <p:cNvSpPr txBox="1"/>
          <p:nvPr/>
        </p:nvSpPr>
        <p:spPr>
          <a:xfrm rot="5400000">
            <a:off x="10558737" y="113053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5040DEA-CC5B-BA4E-BCC4-7C838632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7" b="80029"/>
          <a:stretch/>
        </p:blipFill>
        <p:spPr>
          <a:xfrm>
            <a:off x="1969689" y="6095129"/>
            <a:ext cx="914400" cy="9237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7404949-DE50-0E43-82C1-86FD44AA6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2" t="277" r="49355" b="79752"/>
          <a:stretch/>
        </p:blipFill>
        <p:spPr>
          <a:xfrm>
            <a:off x="6373867" y="6052420"/>
            <a:ext cx="914400" cy="9237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9E8EFF5-1B8D-5A4B-B735-1D2F0CD49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56" r="24887" b="79573"/>
          <a:stretch/>
        </p:blipFill>
        <p:spPr>
          <a:xfrm>
            <a:off x="10570257" y="6039534"/>
            <a:ext cx="914400" cy="9237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686DB3-47AE-3C4F-8266-159D31677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715216" y="6115642"/>
            <a:ext cx="883515" cy="88351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A010B8-9481-4043-BAC2-AB0795606E0B}"/>
              </a:ext>
            </a:extLst>
          </p:cNvPr>
          <p:cNvSpPr txBox="1"/>
          <p:nvPr/>
        </p:nvSpPr>
        <p:spPr>
          <a:xfrm>
            <a:off x="-503552" y="6208511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CBEE6D-5868-234D-8127-31FF34E343A1}"/>
              </a:ext>
            </a:extLst>
          </p:cNvPr>
          <p:cNvSpPr txBox="1"/>
          <p:nvPr/>
        </p:nvSpPr>
        <p:spPr>
          <a:xfrm>
            <a:off x="890574" y="68755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F4255A9-D89C-0340-AE6A-991CA9641519}"/>
              </a:ext>
            </a:extLst>
          </p:cNvPr>
          <p:cNvSpPr txBox="1"/>
          <p:nvPr/>
        </p:nvSpPr>
        <p:spPr>
          <a:xfrm>
            <a:off x="2159014" y="68755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D0C5AA-7CDD-854F-94CA-D80F2E5E7048}"/>
              </a:ext>
            </a:extLst>
          </p:cNvPr>
          <p:cNvSpPr txBox="1"/>
          <p:nvPr/>
        </p:nvSpPr>
        <p:spPr>
          <a:xfrm>
            <a:off x="-55933" y="6040376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4782189-798F-804D-B4D5-81DE6342EA6E}"/>
              </a:ext>
            </a:extLst>
          </p:cNvPr>
          <p:cNvSpPr txBox="1"/>
          <p:nvPr/>
        </p:nvSpPr>
        <p:spPr>
          <a:xfrm>
            <a:off x="2735147" y="6070664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64B04C3-2AAF-C84A-BC1F-E6445A8DEDC7}"/>
              </a:ext>
            </a:extLst>
          </p:cNvPr>
          <p:cNvSpPr txBox="1"/>
          <p:nvPr/>
        </p:nvSpPr>
        <p:spPr>
          <a:xfrm>
            <a:off x="1444468" y="6163915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3BBC4DA-4C30-5F49-A4F1-652E84CCD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5103429" y="6085354"/>
            <a:ext cx="883515" cy="88351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4940C6C-1F77-134A-BE9E-AE0A924B8020}"/>
              </a:ext>
            </a:extLst>
          </p:cNvPr>
          <p:cNvSpPr txBox="1"/>
          <p:nvPr/>
        </p:nvSpPr>
        <p:spPr>
          <a:xfrm>
            <a:off x="3884661" y="6178223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8A21BA-CD01-904D-B382-A0F3DA43A1E7}"/>
              </a:ext>
            </a:extLst>
          </p:cNvPr>
          <p:cNvSpPr txBox="1"/>
          <p:nvPr/>
        </p:nvSpPr>
        <p:spPr>
          <a:xfrm>
            <a:off x="5278787" y="684530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BFABCC1-4AEA-3246-8E78-FB6B5E80E64C}"/>
              </a:ext>
            </a:extLst>
          </p:cNvPr>
          <p:cNvSpPr txBox="1"/>
          <p:nvPr/>
        </p:nvSpPr>
        <p:spPr>
          <a:xfrm>
            <a:off x="6547227" y="684530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286DA7D-DBCB-1B44-A690-558D0202B1DC}"/>
              </a:ext>
            </a:extLst>
          </p:cNvPr>
          <p:cNvSpPr txBox="1"/>
          <p:nvPr/>
        </p:nvSpPr>
        <p:spPr>
          <a:xfrm>
            <a:off x="4332280" y="6010088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D546341-A3D4-2A47-AE6F-92325F711461}"/>
              </a:ext>
            </a:extLst>
          </p:cNvPr>
          <p:cNvSpPr txBox="1"/>
          <p:nvPr/>
        </p:nvSpPr>
        <p:spPr>
          <a:xfrm>
            <a:off x="7123360" y="6040376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077F660-50AE-6D42-858B-FCEBD981DF0C}"/>
              </a:ext>
            </a:extLst>
          </p:cNvPr>
          <p:cNvSpPr txBox="1"/>
          <p:nvPr/>
        </p:nvSpPr>
        <p:spPr>
          <a:xfrm>
            <a:off x="5832681" y="6133627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0B42F63-E53D-5D42-92A4-7DFEC519D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9324402" y="6064602"/>
            <a:ext cx="883515" cy="88351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8BBD52-32E0-4A47-8C6B-01BBC2961742}"/>
              </a:ext>
            </a:extLst>
          </p:cNvPr>
          <p:cNvSpPr txBox="1"/>
          <p:nvPr/>
        </p:nvSpPr>
        <p:spPr>
          <a:xfrm>
            <a:off x="8195299" y="6175990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418C581-0B2D-664E-B2D3-937932D9C4FB}"/>
              </a:ext>
            </a:extLst>
          </p:cNvPr>
          <p:cNvSpPr txBox="1"/>
          <p:nvPr/>
        </p:nvSpPr>
        <p:spPr>
          <a:xfrm>
            <a:off x="9499760" y="682455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800D022-0D2F-D54B-A827-F31C377A888D}"/>
              </a:ext>
            </a:extLst>
          </p:cNvPr>
          <p:cNvSpPr txBox="1"/>
          <p:nvPr/>
        </p:nvSpPr>
        <p:spPr>
          <a:xfrm>
            <a:off x="10768200" y="682455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F82A57-0936-3140-A3FA-21CEA3394C0E}"/>
              </a:ext>
            </a:extLst>
          </p:cNvPr>
          <p:cNvSpPr txBox="1"/>
          <p:nvPr/>
        </p:nvSpPr>
        <p:spPr>
          <a:xfrm>
            <a:off x="11344333" y="6019624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8C110D4-1DDF-A34B-9180-0E4A6F631BFF}"/>
              </a:ext>
            </a:extLst>
          </p:cNvPr>
          <p:cNvSpPr txBox="1"/>
          <p:nvPr/>
        </p:nvSpPr>
        <p:spPr>
          <a:xfrm>
            <a:off x="10053654" y="6112875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12E557B-5646-4540-A416-0161CC948156}"/>
              </a:ext>
            </a:extLst>
          </p:cNvPr>
          <p:cNvSpPr txBox="1"/>
          <p:nvPr/>
        </p:nvSpPr>
        <p:spPr>
          <a:xfrm>
            <a:off x="8572541" y="6017327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3F6FC0C-1E52-B540-9EF7-F574714A8A5B}"/>
              </a:ext>
            </a:extLst>
          </p:cNvPr>
          <p:cNvSpPr txBox="1"/>
          <p:nvPr/>
        </p:nvSpPr>
        <p:spPr>
          <a:xfrm>
            <a:off x="11806457" y="5911817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51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2629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206291" y="95134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3"/>
            <a:ext cx="1188720" cy="445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5234709" y="1074381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5234709" y="1226924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5234709" y="137946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5234709" y="18771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5234709" y="1550746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A892B8-DEE8-794B-A18F-6006BF83717F}"/>
              </a:ext>
            </a:extLst>
          </p:cNvPr>
          <p:cNvSpPr txBox="1"/>
          <p:nvPr/>
        </p:nvSpPr>
        <p:spPr>
          <a:xfrm>
            <a:off x="8617989" y="76643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9F62AC-5FA1-B546-BD7A-E173F58A9F6F}"/>
              </a:ext>
            </a:extLst>
          </p:cNvPr>
          <p:cNvSpPr txBox="1"/>
          <p:nvPr/>
        </p:nvSpPr>
        <p:spPr>
          <a:xfrm>
            <a:off x="8648703" y="1602573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3F6271-844D-5D49-A9C1-0F15D0ECBB93}"/>
              </a:ext>
            </a:extLst>
          </p:cNvPr>
          <p:cNvSpPr/>
          <p:nvPr/>
        </p:nvSpPr>
        <p:spPr>
          <a:xfrm>
            <a:off x="-664730" y="1105623"/>
            <a:ext cx="3498912" cy="432653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55A74C-6571-E744-8319-7E427CE2CA1B}"/>
              </a:ext>
            </a:extLst>
          </p:cNvPr>
          <p:cNvSpPr txBox="1"/>
          <p:nvPr/>
        </p:nvSpPr>
        <p:spPr>
          <a:xfrm>
            <a:off x="902842" y="95134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F403BD-426A-4741-BAB5-AFC3FFA42002}"/>
              </a:ext>
            </a:extLst>
          </p:cNvPr>
          <p:cNvSpPr txBox="1"/>
          <p:nvPr/>
        </p:nvSpPr>
        <p:spPr>
          <a:xfrm>
            <a:off x="3017571" y="860284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152E52-1277-784D-B3D6-5ABAB457E45D}"/>
              </a:ext>
            </a:extLst>
          </p:cNvPr>
          <p:cNvSpPr txBox="1"/>
          <p:nvPr/>
        </p:nvSpPr>
        <p:spPr>
          <a:xfrm rot="5400000">
            <a:off x="8670944" y="132177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3731A48-68D5-BD46-801F-4DCC6F1F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7" b="80029"/>
          <a:stretch/>
        </p:blipFill>
        <p:spPr>
          <a:xfrm>
            <a:off x="1688170" y="3479610"/>
            <a:ext cx="914400" cy="9237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DCE3F8A-7E40-7748-A86C-21A8BC66D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2" t="277" r="49355" b="79752"/>
          <a:stretch/>
        </p:blipFill>
        <p:spPr>
          <a:xfrm>
            <a:off x="3802766" y="3479609"/>
            <a:ext cx="914400" cy="9237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78FD89-3929-6B4B-94B4-8F081CF9E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56" r="24887" b="79573"/>
          <a:stretch/>
        </p:blipFill>
        <p:spPr>
          <a:xfrm>
            <a:off x="5894389" y="3477481"/>
            <a:ext cx="914400" cy="9237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B139ED4-D5A1-A34D-B806-35FF34952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90" t="456" r="-303" b="79573"/>
          <a:stretch/>
        </p:blipFill>
        <p:spPr>
          <a:xfrm>
            <a:off x="7932628" y="3499708"/>
            <a:ext cx="914400" cy="9237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6350101-DCE7-F44D-87F1-364DDB7D8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-596377" y="3499708"/>
            <a:ext cx="883515" cy="8835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176F995-348A-A443-A223-773F8640AFC3}"/>
              </a:ext>
            </a:extLst>
          </p:cNvPr>
          <p:cNvSpPr txBox="1"/>
          <p:nvPr/>
        </p:nvSpPr>
        <p:spPr>
          <a:xfrm>
            <a:off x="360604" y="3414686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D6BA0A-04B3-9B4F-9F48-3F4EEBB2F76A}"/>
              </a:ext>
            </a:extLst>
          </p:cNvPr>
          <p:cNvSpPr txBox="1"/>
          <p:nvPr/>
        </p:nvSpPr>
        <p:spPr>
          <a:xfrm>
            <a:off x="929182" y="3580787"/>
            <a:ext cx="72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F70CC5-DEFB-9641-8D45-5B5FE17AB98B}"/>
              </a:ext>
            </a:extLst>
          </p:cNvPr>
          <p:cNvSpPr txBox="1"/>
          <p:nvPr/>
        </p:nvSpPr>
        <p:spPr>
          <a:xfrm>
            <a:off x="2693859" y="3548567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92A8AB-F170-1D41-845C-718DC866EAF7}"/>
              </a:ext>
            </a:extLst>
          </p:cNvPr>
          <p:cNvSpPr txBox="1"/>
          <p:nvPr/>
        </p:nvSpPr>
        <p:spPr>
          <a:xfrm>
            <a:off x="4770550" y="3539435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B4B9BA-901F-4C4E-8975-C7DB9838AA61}"/>
              </a:ext>
            </a:extLst>
          </p:cNvPr>
          <p:cNvSpPr txBox="1"/>
          <p:nvPr/>
        </p:nvSpPr>
        <p:spPr>
          <a:xfrm>
            <a:off x="6808789" y="3539434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CB55FE-F113-1148-8189-A308492A6060}"/>
              </a:ext>
            </a:extLst>
          </p:cNvPr>
          <p:cNvSpPr txBox="1"/>
          <p:nvPr/>
        </p:nvSpPr>
        <p:spPr>
          <a:xfrm>
            <a:off x="8924735" y="3498564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...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5AF123-27F0-6041-92DE-D33D1D717E42}"/>
              </a:ext>
            </a:extLst>
          </p:cNvPr>
          <p:cNvSpPr txBox="1"/>
          <p:nvPr/>
        </p:nvSpPr>
        <p:spPr>
          <a:xfrm>
            <a:off x="-337720" y="43380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B3248F-48B7-1143-BDA1-B101BF5C1810}"/>
              </a:ext>
            </a:extLst>
          </p:cNvPr>
          <p:cNvSpPr txBox="1"/>
          <p:nvPr/>
        </p:nvSpPr>
        <p:spPr>
          <a:xfrm>
            <a:off x="1901421" y="43380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CCDD6B-909A-C54E-AA73-2580FE6E7965}"/>
              </a:ext>
            </a:extLst>
          </p:cNvPr>
          <p:cNvSpPr txBox="1"/>
          <p:nvPr/>
        </p:nvSpPr>
        <p:spPr>
          <a:xfrm>
            <a:off x="4019736" y="432326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38E5E20-0EEA-1D42-9C1E-D3590AF11B01}"/>
              </a:ext>
            </a:extLst>
          </p:cNvPr>
          <p:cNvSpPr txBox="1"/>
          <p:nvPr/>
        </p:nvSpPr>
        <p:spPr>
          <a:xfrm>
            <a:off x="6118615" y="428471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0BD719E-0EFD-BE46-8888-5FC6D4F954F3}"/>
              </a:ext>
            </a:extLst>
          </p:cNvPr>
          <p:cNvSpPr txBox="1"/>
          <p:nvPr/>
        </p:nvSpPr>
        <p:spPr>
          <a:xfrm>
            <a:off x="8157792" y="430710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8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B3E889-162A-E041-8EAE-D18B9B3A2190}"/>
              </a:ext>
            </a:extLst>
          </p:cNvPr>
          <p:cNvSpPr/>
          <p:nvPr/>
        </p:nvSpPr>
        <p:spPr>
          <a:xfrm>
            <a:off x="5388084" y="1076632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1EF336-0502-5442-965D-A9F435A4501F}"/>
              </a:ext>
            </a:extLst>
          </p:cNvPr>
          <p:cNvSpPr txBox="1"/>
          <p:nvPr/>
        </p:nvSpPr>
        <p:spPr>
          <a:xfrm>
            <a:off x="5686148" y="10176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A9D0EF-84AB-B644-997B-922FC8E9F473}"/>
              </a:ext>
            </a:extLst>
          </p:cNvPr>
          <p:cNvSpPr txBox="1"/>
          <p:nvPr/>
        </p:nvSpPr>
        <p:spPr>
          <a:xfrm>
            <a:off x="5696138" y="163083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CFDADD-05AD-9B4B-AC7D-D0E6171B2848}"/>
              </a:ext>
            </a:extLst>
          </p:cNvPr>
          <p:cNvSpPr txBox="1"/>
          <p:nvPr/>
        </p:nvSpPr>
        <p:spPr>
          <a:xfrm>
            <a:off x="5686148" y="484153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ABA397-4415-BF4C-8228-A810C7030DE8}"/>
              </a:ext>
            </a:extLst>
          </p:cNvPr>
          <p:cNvSpPr/>
          <p:nvPr/>
        </p:nvSpPr>
        <p:spPr>
          <a:xfrm>
            <a:off x="5388084" y="107413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F3C7C05-79FE-A140-A8FE-630355626E32}"/>
              </a:ext>
            </a:extLst>
          </p:cNvPr>
          <p:cNvSpPr/>
          <p:nvPr/>
        </p:nvSpPr>
        <p:spPr>
          <a:xfrm>
            <a:off x="5388084" y="1725501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2D61EB-108F-8B43-85B1-5AA22670379B}"/>
              </a:ext>
            </a:extLst>
          </p:cNvPr>
          <p:cNvSpPr/>
          <p:nvPr/>
        </p:nvSpPr>
        <p:spPr>
          <a:xfrm>
            <a:off x="5388084" y="491978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A42633-3636-AC4B-8D26-6D0A673128D6}"/>
              </a:ext>
            </a:extLst>
          </p:cNvPr>
          <p:cNvSpPr txBox="1"/>
          <p:nvPr/>
        </p:nvSpPr>
        <p:spPr>
          <a:xfrm>
            <a:off x="4399410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6883057" y="1076632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0C98BE9B-6ABF-F049-A489-B193E3970BFC}"/>
              </a:ext>
            </a:extLst>
          </p:cNvPr>
          <p:cNvSpPr/>
          <p:nvPr/>
        </p:nvSpPr>
        <p:spPr>
          <a:xfrm rot="5400000">
            <a:off x="2009404" y="-777381"/>
            <a:ext cx="335523" cy="3296265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7F9CF1C1-B216-4640-8C7B-7DFA1A0CB41C}"/>
              </a:ext>
            </a:extLst>
          </p:cNvPr>
          <p:cNvSpPr/>
          <p:nvPr/>
        </p:nvSpPr>
        <p:spPr>
          <a:xfrm rot="5400000">
            <a:off x="5852694" y="276286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eft Brace 85">
            <a:extLst>
              <a:ext uri="{FF2B5EF4-FFF2-40B4-BE49-F238E27FC236}">
                <a16:creationId xmlns:a16="http://schemas.microsoft.com/office/drawing/2014/main" id="{1491849D-AB87-AA44-89CE-EE0678348A24}"/>
              </a:ext>
            </a:extLst>
          </p:cNvPr>
          <p:cNvSpPr/>
          <p:nvPr/>
        </p:nvSpPr>
        <p:spPr>
          <a:xfrm rot="5400000">
            <a:off x="8392470" y="-78296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C8DD45F-7BDB-D645-903C-7889D10994B0}"/>
              </a:ext>
            </a:extLst>
          </p:cNvPr>
          <p:cNvSpPr txBox="1"/>
          <p:nvPr/>
        </p:nvSpPr>
        <p:spPr>
          <a:xfrm>
            <a:off x="1946386" y="9775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865779-706C-4C45-A1FF-F090A6A75E08}"/>
              </a:ext>
            </a:extLst>
          </p:cNvPr>
          <p:cNvSpPr txBox="1"/>
          <p:nvPr/>
        </p:nvSpPr>
        <p:spPr>
          <a:xfrm>
            <a:off x="5758813" y="10148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DB0BC5-B18A-594D-95A1-97E09C4A4B0E}"/>
              </a:ext>
            </a:extLst>
          </p:cNvPr>
          <p:cNvSpPr txBox="1"/>
          <p:nvPr/>
        </p:nvSpPr>
        <p:spPr>
          <a:xfrm>
            <a:off x="8332868" y="9162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05E4A6-0EEF-5242-9F99-EB09AE9D622C}"/>
              </a:ext>
            </a:extLst>
          </p:cNvPr>
          <p:cNvSpPr txBox="1"/>
          <p:nvPr/>
        </p:nvSpPr>
        <p:spPr>
          <a:xfrm>
            <a:off x="5696138" y="3023249"/>
            <a:ext cx="253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8332868" y="1209386"/>
            <a:ext cx="2536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305C76-DD69-2343-B98F-8910A7A83531}"/>
              </a:ext>
            </a:extLst>
          </p:cNvPr>
          <p:cNvSpPr txBox="1"/>
          <p:nvPr/>
        </p:nvSpPr>
        <p:spPr>
          <a:xfrm>
            <a:off x="10701887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442A8C-C7F4-4840-9A1A-52924A9175AD}"/>
              </a:ext>
            </a:extLst>
          </p:cNvPr>
          <p:cNvSpPr/>
          <p:nvPr/>
        </p:nvSpPr>
        <p:spPr>
          <a:xfrm>
            <a:off x="11426009" y="1101579"/>
            <a:ext cx="3498912" cy="4497020"/>
          </a:xfrm>
          <a:prstGeom prst="rect">
            <a:avLst/>
          </a:prstGeom>
          <a:solidFill>
            <a:srgbClr val="E76D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E8AF65-29A5-824B-BFCE-DFEA932B8C8B}"/>
              </a:ext>
            </a:extLst>
          </p:cNvPr>
          <p:cNvSpPr txBox="1"/>
          <p:nvPr/>
        </p:nvSpPr>
        <p:spPr>
          <a:xfrm>
            <a:off x="12941110" y="2967335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29181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36CA94-B89B-A64E-8E65-57A345D44116}"/>
              </a:ext>
            </a:extLst>
          </p:cNvPr>
          <p:cNvSpPr/>
          <p:nvPr/>
        </p:nvSpPr>
        <p:spPr>
          <a:xfrm>
            <a:off x="762470" y="884903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949B8-9BEB-654E-9D40-F66AFB942DAB}"/>
              </a:ext>
            </a:extLst>
          </p:cNvPr>
          <p:cNvSpPr txBox="1"/>
          <p:nvPr/>
        </p:nvSpPr>
        <p:spPr>
          <a:xfrm>
            <a:off x="2210032" y="1061902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123C5D-529D-354F-B3E6-65B1283132EC}"/>
              </a:ext>
            </a:extLst>
          </p:cNvPr>
          <p:cNvSpPr/>
          <p:nvPr/>
        </p:nvSpPr>
        <p:spPr>
          <a:xfrm rot="5400000">
            <a:off x="3156625" y="2074371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75ED9-E348-4D4D-9D5C-E4D8422F456D}"/>
              </a:ext>
            </a:extLst>
          </p:cNvPr>
          <p:cNvSpPr txBox="1"/>
          <p:nvPr/>
        </p:nvSpPr>
        <p:spPr>
          <a:xfrm>
            <a:off x="4641062" y="1106147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4000" b="1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9CF5F-A643-AB44-A6FA-DE2B1D8C6E9C}"/>
              </a:ext>
            </a:extLst>
          </p:cNvPr>
          <p:cNvSpPr txBox="1"/>
          <p:nvPr/>
        </p:nvSpPr>
        <p:spPr>
          <a:xfrm>
            <a:off x="5550780" y="934967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6DAD0-C8B7-A446-BD6B-49AE4D411FD0}"/>
              </a:ext>
            </a:extLst>
          </p:cNvPr>
          <p:cNvSpPr/>
          <p:nvPr/>
        </p:nvSpPr>
        <p:spPr>
          <a:xfrm rot="5400000">
            <a:off x="6245405" y="884904"/>
            <a:ext cx="973396" cy="973395"/>
          </a:xfrm>
          <a:prstGeom prst="rect">
            <a:avLst/>
          </a:prstGeom>
          <a:solidFill>
            <a:srgbClr val="DFD693">
              <a:alpha val="4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C08AC-AA86-0340-8805-9AEEF4386CDC}"/>
              </a:ext>
            </a:extLst>
          </p:cNvPr>
          <p:cNvSpPr txBox="1"/>
          <p:nvPr/>
        </p:nvSpPr>
        <p:spPr>
          <a:xfrm>
            <a:off x="6274900" y="907053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1818F-D07E-4845-83ED-274AB93019D7}"/>
              </a:ext>
            </a:extLst>
          </p:cNvPr>
          <p:cNvSpPr txBox="1"/>
          <p:nvPr/>
        </p:nvSpPr>
        <p:spPr>
          <a:xfrm>
            <a:off x="6442048" y="1074201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95AEC-9107-734E-902A-9911CD848FD4}"/>
              </a:ext>
            </a:extLst>
          </p:cNvPr>
          <p:cNvSpPr txBox="1"/>
          <p:nvPr/>
        </p:nvSpPr>
        <p:spPr>
          <a:xfrm>
            <a:off x="6609196" y="1241349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43361-9F47-EE43-B579-50C119C4D874}"/>
              </a:ext>
            </a:extLst>
          </p:cNvPr>
          <p:cNvSpPr txBox="1"/>
          <p:nvPr/>
        </p:nvSpPr>
        <p:spPr>
          <a:xfrm>
            <a:off x="6776344" y="1408497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69632-BC5C-9141-8B35-6ED03EE20D46}"/>
              </a:ext>
            </a:extLst>
          </p:cNvPr>
          <p:cNvSpPr txBox="1"/>
          <p:nvPr/>
        </p:nvSpPr>
        <p:spPr>
          <a:xfrm>
            <a:off x="6943492" y="1575645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C7351-EBD4-7140-9DA9-9195B2DD346D}"/>
              </a:ext>
            </a:extLst>
          </p:cNvPr>
          <p:cNvSpPr txBox="1"/>
          <p:nvPr/>
        </p:nvSpPr>
        <p:spPr>
          <a:xfrm>
            <a:off x="6822159" y="94639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FD78A2-DD35-6B4A-B29F-1EE324EADA3A}"/>
              </a:ext>
            </a:extLst>
          </p:cNvPr>
          <p:cNvSpPr txBox="1"/>
          <p:nvPr/>
        </p:nvSpPr>
        <p:spPr>
          <a:xfrm>
            <a:off x="6333887" y="141584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345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9EA31E-47F3-8747-BC76-494DC1C3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50" y="2053584"/>
            <a:ext cx="1968315" cy="19965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75AD0-D9F4-A247-8F12-D2524638B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893" y="2053583"/>
            <a:ext cx="1968315" cy="19753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434B29-72DF-EB4C-B82B-CE4FC8F01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570" y="2053583"/>
            <a:ext cx="1968315" cy="19753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F1BC10-4360-D84B-8A92-3D3085C2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50" y="2036096"/>
            <a:ext cx="1977282" cy="19914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8F1FD2-CBE7-154F-B01C-F844B137B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5468" y="-7087"/>
            <a:ext cx="1998492" cy="20056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E570E5-B38C-954B-8FEA-2ED5878FE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260" y="-7087"/>
            <a:ext cx="1998492" cy="20128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49EBD-39AA-574E-875A-538636613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062" y="-7086"/>
            <a:ext cx="1998492" cy="20056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810CD4-5482-384F-BEDB-3D4417CEC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5317" y="0"/>
            <a:ext cx="1998492" cy="19914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153848A-8269-6640-8861-F13F16F462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50" y="-7087"/>
            <a:ext cx="1998492" cy="19984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863C48B-3065-654C-80F5-06A4FD2BF8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0458" y="2053583"/>
            <a:ext cx="1966918" cy="19739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DCFD84-AC1F-B04C-9F29-4D9734535D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062" y="-2845979"/>
            <a:ext cx="1998492" cy="201281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5E3E9EA-9BF7-474A-B748-E69B5EA4AC43}"/>
              </a:ext>
            </a:extLst>
          </p:cNvPr>
          <p:cNvSpPr txBox="1"/>
          <p:nvPr/>
        </p:nvSpPr>
        <p:spPr>
          <a:xfrm>
            <a:off x="6605861" y="-84024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original data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84641-3C5C-F145-9E22-FA3BCC2E484C}"/>
              </a:ext>
            </a:extLst>
          </p:cNvPr>
          <p:cNvSpPr txBox="1"/>
          <p:nvPr/>
        </p:nvSpPr>
        <p:spPr>
          <a:xfrm>
            <a:off x="2354243" y="-39192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1 approx.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BCDF18-DBAC-284A-9D4F-B6A6DF40F77B}"/>
              </a:ext>
            </a:extLst>
          </p:cNvPr>
          <p:cNvSpPr txBox="1"/>
          <p:nvPr/>
        </p:nvSpPr>
        <p:spPr>
          <a:xfrm>
            <a:off x="438306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2 approx.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4FF4D8-AF40-0B44-B9A7-F1FE182E1224}"/>
              </a:ext>
            </a:extLst>
          </p:cNvPr>
          <p:cNvSpPr txBox="1"/>
          <p:nvPr/>
        </p:nvSpPr>
        <p:spPr>
          <a:xfrm>
            <a:off x="6536988" y="-38507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3 approx.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2EA6E8-E8A1-D84C-B6A0-31D67A868E07}"/>
              </a:ext>
            </a:extLst>
          </p:cNvPr>
          <p:cNvSpPr txBox="1"/>
          <p:nvPr/>
        </p:nvSpPr>
        <p:spPr>
          <a:xfrm>
            <a:off x="8617399" y="-40719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4 approx.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E1D67D-4493-2244-A4BA-3542D0FB5DF5}"/>
              </a:ext>
            </a:extLst>
          </p:cNvPr>
          <p:cNvSpPr txBox="1"/>
          <p:nvPr/>
        </p:nvSpPr>
        <p:spPr>
          <a:xfrm>
            <a:off x="1070439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 approx.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3B6130-0AC2-304C-BCC5-693D268CE564}"/>
              </a:ext>
            </a:extLst>
          </p:cNvPr>
          <p:cNvSpPr txBox="1"/>
          <p:nvPr/>
        </p:nvSpPr>
        <p:spPr>
          <a:xfrm>
            <a:off x="2362834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6 approx.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447170-8CD5-AC42-8B34-8A584383776F}"/>
              </a:ext>
            </a:extLst>
          </p:cNvPr>
          <p:cNvSpPr txBox="1"/>
          <p:nvPr/>
        </p:nvSpPr>
        <p:spPr>
          <a:xfrm>
            <a:off x="4357673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7 approx.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7CB75D-6917-B841-BA82-625EFAC4FDC2}"/>
              </a:ext>
            </a:extLst>
          </p:cNvPr>
          <p:cNvSpPr txBox="1"/>
          <p:nvPr/>
        </p:nvSpPr>
        <p:spPr>
          <a:xfrm>
            <a:off x="6468997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8 approx.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2543AC-AE5B-B549-9C94-12181615FA85}"/>
              </a:ext>
            </a:extLst>
          </p:cNvPr>
          <p:cNvSpPr txBox="1"/>
          <p:nvPr/>
        </p:nvSpPr>
        <p:spPr>
          <a:xfrm>
            <a:off x="8580321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9 approx.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BC0AF-DE3B-EF4E-A333-2A59BB488598}"/>
              </a:ext>
            </a:extLst>
          </p:cNvPr>
          <p:cNvSpPr txBox="1"/>
          <p:nvPr/>
        </p:nvSpPr>
        <p:spPr>
          <a:xfrm>
            <a:off x="10704394" y="4050118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50 approx.</a:t>
            </a:r>
          </a:p>
        </p:txBody>
      </p:sp>
    </p:spTree>
    <p:extLst>
      <p:ext uri="{BB962C8B-B14F-4D97-AF65-F5344CB8AC3E}">
        <p14:creationId xmlns:p14="http://schemas.microsoft.com/office/powerpoint/2010/main" val="28866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0509EAD3-E9D8-984F-9692-0B60FEAF1683}"/>
              </a:ext>
            </a:extLst>
          </p:cNvPr>
          <p:cNvSpPr/>
          <p:nvPr/>
        </p:nvSpPr>
        <p:spPr>
          <a:xfrm rot="5400000">
            <a:off x="8359875" y="383594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727621-B082-CE41-9523-768C3B3CFA30}"/>
              </a:ext>
            </a:extLst>
          </p:cNvPr>
          <p:cNvSpPr/>
          <p:nvPr/>
        </p:nvSpPr>
        <p:spPr>
          <a:xfrm rot="5400000">
            <a:off x="7984249" y="3132525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E0087B-5395-E447-8D37-E412C71E4924}"/>
              </a:ext>
            </a:extLst>
          </p:cNvPr>
          <p:cNvCxnSpPr>
            <a:cxnSpLocks/>
          </p:cNvCxnSpPr>
          <p:nvPr/>
        </p:nvCxnSpPr>
        <p:spPr>
          <a:xfrm flipH="1" flipV="1">
            <a:off x="8044637" y="3239720"/>
            <a:ext cx="303741" cy="55664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00B835-7E08-794C-8A8B-50626D9B9250}"/>
              </a:ext>
            </a:extLst>
          </p:cNvPr>
          <p:cNvCxnSpPr>
            <a:cxnSpLocks/>
          </p:cNvCxnSpPr>
          <p:nvPr/>
        </p:nvCxnSpPr>
        <p:spPr>
          <a:xfrm flipV="1">
            <a:off x="7317287" y="2996180"/>
            <a:ext cx="3446839" cy="21398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C4058E-6EC1-744B-9192-7D0CF50007BB}"/>
              </a:ext>
            </a:extLst>
          </p:cNvPr>
          <p:cNvCxnSpPr>
            <a:cxnSpLocks/>
          </p:cNvCxnSpPr>
          <p:nvPr/>
        </p:nvCxnSpPr>
        <p:spPr>
          <a:xfrm flipV="1">
            <a:off x="7317287" y="1677153"/>
            <a:ext cx="3087684" cy="1329726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D9A74524-7B96-9F4C-AD56-039600313436}"/>
              </a:ext>
            </a:extLst>
          </p:cNvPr>
          <p:cNvSpPr/>
          <p:nvPr/>
        </p:nvSpPr>
        <p:spPr>
          <a:xfrm rot="20958539">
            <a:off x="5526189" y="2104086"/>
            <a:ext cx="4675238" cy="1349477"/>
          </a:xfrm>
          <a:prstGeom prst="parallelogram">
            <a:avLst>
              <a:gd name="adj" fmla="val 161612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88782A5-9C27-1E49-91B1-46E04E41C411}"/>
              </a:ext>
            </a:extLst>
          </p:cNvPr>
          <p:cNvSpPr/>
          <p:nvPr/>
        </p:nvSpPr>
        <p:spPr>
          <a:xfrm rot="5400000">
            <a:off x="6616007" y="3263486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5C00F72-E6AA-0047-BC2F-D5DA5CB51757}"/>
              </a:ext>
            </a:extLst>
          </p:cNvPr>
          <p:cNvSpPr/>
          <p:nvPr/>
        </p:nvSpPr>
        <p:spPr>
          <a:xfrm rot="5400000">
            <a:off x="7599233" y="2329422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CFE1E2-871F-8E48-BCA3-A6AEE1391A49}"/>
              </a:ext>
            </a:extLst>
          </p:cNvPr>
          <p:cNvSpPr/>
          <p:nvPr/>
        </p:nvSpPr>
        <p:spPr>
          <a:xfrm rot="5400000">
            <a:off x="7967943" y="3125834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2B200A0-546E-E942-B5A9-363F66155FC0}"/>
              </a:ext>
            </a:extLst>
          </p:cNvPr>
          <p:cNvCxnSpPr>
            <a:cxnSpLocks/>
          </p:cNvCxnSpPr>
          <p:nvPr/>
        </p:nvCxnSpPr>
        <p:spPr>
          <a:xfrm flipV="1">
            <a:off x="7317401" y="292488"/>
            <a:ext cx="0" cy="2746662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334278D-158E-354D-B03F-7079EED9F0A6}"/>
              </a:ext>
            </a:extLst>
          </p:cNvPr>
          <p:cNvSpPr/>
          <p:nvPr/>
        </p:nvSpPr>
        <p:spPr>
          <a:xfrm rot="5400000">
            <a:off x="7279685" y="2939022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2F16B7-077A-7346-AE96-035175DB61A9}"/>
              </a:ext>
            </a:extLst>
          </p:cNvPr>
          <p:cNvCxnSpPr>
            <a:cxnSpLocks/>
          </p:cNvCxnSpPr>
          <p:nvPr/>
        </p:nvCxnSpPr>
        <p:spPr>
          <a:xfrm flipV="1">
            <a:off x="7304440" y="2782186"/>
            <a:ext cx="1398733" cy="24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AB21BA-6D51-9048-BABC-AF73275F0502}"/>
              </a:ext>
            </a:extLst>
          </p:cNvPr>
          <p:cNvCxnSpPr>
            <a:cxnSpLocks/>
          </p:cNvCxnSpPr>
          <p:nvPr/>
        </p:nvCxnSpPr>
        <p:spPr>
          <a:xfrm flipV="1">
            <a:off x="7304440" y="1897283"/>
            <a:ext cx="1177507" cy="111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B144593-CCB4-0346-8A35-265E3E6B60E1}"/>
              </a:ext>
            </a:extLst>
          </p:cNvPr>
          <p:cNvSpPr txBox="1"/>
          <p:nvPr/>
        </p:nvSpPr>
        <p:spPr>
          <a:xfrm>
            <a:off x="8440281" y="148064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CF36617-405D-8149-992E-1D8BAE465017}"/>
              </a:ext>
            </a:extLst>
          </p:cNvPr>
          <p:cNvSpPr txBox="1"/>
          <p:nvPr/>
        </p:nvSpPr>
        <p:spPr>
          <a:xfrm>
            <a:off x="8584892" y="226576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319031-2BDE-2C43-B85D-4058291A2FBD}"/>
              </a:ext>
            </a:extLst>
          </p:cNvPr>
          <p:cNvSpPr txBox="1"/>
          <p:nvPr/>
        </p:nvSpPr>
        <p:spPr>
          <a:xfrm>
            <a:off x="6286294" y="314254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2D105A-A150-E24D-BF43-B1EADF5142A1}"/>
              </a:ext>
            </a:extLst>
          </p:cNvPr>
          <p:cNvSpPr txBox="1"/>
          <p:nvPr/>
        </p:nvSpPr>
        <p:spPr>
          <a:xfrm>
            <a:off x="7662209" y="197447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0BD2FC-8EE4-524C-8202-9F94E3F1C1DE}"/>
              </a:ext>
            </a:extLst>
          </p:cNvPr>
          <p:cNvSpPr txBox="1"/>
          <p:nvPr/>
        </p:nvSpPr>
        <p:spPr>
          <a:xfrm>
            <a:off x="7662209" y="30861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A20CFF-B6F8-4F4B-9CD1-B8E032AA3D92}"/>
              </a:ext>
            </a:extLst>
          </p:cNvPr>
          <p:cNvSpPr txBox="1"/>
          <p:nvPr/>
        </p:nvSpPr>
        <p:spPr>
          <a:xfrm>
            <a:off x="6884529" y="1391307"/>
            <a:ext cx="63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EBB003-C4B2-094D-ADFA-22B762FF1735}"/>
              </a:ext>
            </a:extLst>
          </p:cNvPr>
          <p:cNvSpPr/>
          <p:nvPr/>
        </p:nvSpPr>
        <p:spPr>
          <a:xfrm rot="5400000">
            <a:off x="7352761" y="161423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99454E-1737-554E-8722-61A5FBD1C052}"/>
              </a:ext>
            </a:extLst>
          </p:cNvPr>
          <p:cNvCxnSpPr>
            <a:cxnSpLocks/>
          </p:cNvCxnSpPr>
          <p:nvPr/>
        </p:nvCxnSpPr>
        <p:spPr>
          <a:xfrm>
            <a:off x="7436242" y="1768328"/>
            <a:ext cx="181660" cy="52565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4386ADF5-07E8-9446-BC89-84266D377AFA}"/>
              </a:ext>
            </a:extLst>
          </p:cNvPr>
          <p:cNvSpPr/>
          <p:nvPr/>
        </p:nvSpPr>
        <p:spPr>
          <a:xfrm rot="5400000">
            <a:off x="6277860" y="239823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4F6307-AFFF-0743-A36C-824693277AA6}"/>
              </a:ext>
            </a:extLst>
          </p:cNvPr>
          <p:cNvCxnSpPr>
            <a:cxnSpLocks/>
          </p:cNvCxnSpPr>
          <p:nvPr/>
        </p:nvCxnSpPr>
        <p:spPr>
          <a:xfrm>
            <a:off x="6360321" y="2505987"/>
            <a:ext cx="285918" cy="76371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78A571C-39F2-0041-9C71-1CB3DA976290}"/>
              </a:ext>
            </a:extLst>
          </p:cNvPr>
          <p:cNvSpPr txBox="1"/>
          <p:nvPr/>
        </p:nvSpPr>
        <p:spPr>
          <a:xfrm>
            <a:off x="5833777" y="2159753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53CF7FB-4749-324F-B9A1-CD5DA1F27A57}"/>
              </a:ext>
            </a:extLst>
          </p:cNvPr>
          <p:cNvSpPr txBox="1"/>
          <p:nvPr/>
        </p:nvSpPr>
        <p:spPr>
          <a:xfrm>
            <a:off x="8451316" y="375659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E4B4B5-A727-8249-83D2-B8A500A87D15}"/>
              </a:ext>
            </a:extLst>
          </p:cNvPr>
          <p:cNvSpPr txBox="1"/>
          <p:nvPr/>
        </p:nvSpPr>
        <p:spPr>
          <a:xfrm>
            <a:off x="7675367" y="1851255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A182BF-6295-3242-9D3A-AB6D49AF389C}"/>
              </a:ext>
            </a:extLst>
          </p:cNvPr>
          <p:cNvSpPr txBox="1"/>
          <p:nvPr/>
        </p:nvSpPr>
        <p:spPr>
          <a:xfrm>
            <a:off x="6295407" y="3019601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A39DCAD-79D2-464A-BBA3-A64A2F0872C8}"/>
              </a:ext>
            </a:extLst>
          </p:cNvPr>
          <p:cNvSpPr txBox="1"/>
          <p:nvPr/>
        </p:nvSpPr>
        <p:spPr>
          <a:xfrm>
            <a:off x="7657301" y="2970148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6E9B653-F284-0345-82D0-7EAE27849ACF}"/>
              </a:ext>
            </a:extLst>
          </p:cNvPr>
          <p:cNvCxnSpPr>
            <a:cxnSpLocks/>
          </p:cNvCxnSpPr>
          <p:nvPr/>
        </p:nvCxnSpPr>
        <p:spPr>
          <a:xfrm>
            <a:off x="1338549" y="2770765"/>
            <a:ext cx="17800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F7E971C-4017-EC44-B292-EDA03818B958}"/>
              </a:ext>
            </a:extLst>
          </p:cNvPr>
          <p:cNvSpPr txBox="1"/>
          <p:nvPr/>
        </p:nvSpPr>
        <p:spPr>
          <a:xfrm>
            <a:off x="3207930" y="23648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919B8E2-1339-054B-8E8D-FA0B048BED4B}"/>
              </a:ext>
            </a:extLst>
          </p:cNvPr>
          <p:cNvSpPr txBox="1"/>
          <p:nvPr/>
        </p:nvSpPr>
        <p:spPr>
          <a:xfrm>
            <a:off x="2756545" y="1679246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62950D-3C24-8E44-B130-9DEE03380852}"/>
              </a:ext>
            </a:extLst>
          </p:cNvPr>
          <p:cNvCxnSpPr>
            <a:cxnSpLocks/>
          </p:cNvCxnSpPr>
          <p:nvPr/>
        </p:nvCxnSpPr>
        <p:spPr>
          <a:xfrm flipV="1">
            <a:off x="1338549" y="2054886"/>
            <a:ext cx="1417996" cy="715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41D727C-248F-A244-A923-2CDE839B52D7}"/>
              </a:ext>
            </a:extLst>
          </p:cNvPr>
          <p:cNvCxnSpPr>
            <a:cxnSpLocks/>
          </p:cNvCxnSpPr>
          <p:nvPr/>
        </p:nvCxnSpPr>
        <p:spPr>
          <a:xfrm>
            <a:off x="2756544" y="2100606"/>
            <a:ext cx="9114" cy="67821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DAC20D3-A652-D644-B934-EBD0F383F778}"/>
              </a:ext>
            </a:extLst>
          </p:cNvPr>
          <p:cNvSpPr txBox="1"/>
          <p:nvPr/>
        </p:nvSpPr>
        <p:spPr>
          <a:xfrm>
            <a:off x="1734704" y="277882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∙v</a:t>
            </a:r>
            <a:r>
              <a:rPr lang="en-US" sz="24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8984C1C-90EF-8F4B-8F59-18A601C88D17}"/>
              </a:ext>
            </a:extLst>
          </p:cNvPr>
          <p:cNvCxnSpPr>
            <a:cxnSpLocks/>
          </p:cNvCxnSpPr>
          <p:nvPr/>
        </p:nvCxnSpPr>
        <p:spPr>
          <a:xfrm>
            <a:off x="1427873" y="2770765"/>
            <a:ext cx="1337785" cy="8059"/>
          </a:xfrm>
          <a:prstGeom prst="straightConnector1">
            <a:avLst/>
          </a:prstGeom>
          <a:ln w="508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02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rallelogram 30">
            <a:extLst>
              <a:ext uri="{FF2B5EF4-FFF2-40B4-BE49-F238E27FC236}">
                <a16:creationId xmlns:a16="http://schemas.microsoft.com/office/drawing/2014/main" id="{36522B69-7DD4-DB42-BBB7-F6F3F8F6760B}"/>
              </a:ext>
            </a:extLst>
          </p:cNvPr>
          <p:cNvSpPr/>
          <p:nvPr/>
        </p:nvSpPr>
        <p:spPr>
          <a:xfrm>
            <a:off x="6573566" y="1527648"/>
            <a:ext cx="3809614" cy="2793651"/>
          </a:xfrm>
          <a:prstGeom prst="parallelogram">
            <a:avLst>
              <a:gd name="adj" fmla="val 0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72A695-2FE5-5D42-989C-1DF5CE964DD6}"/>
              </a:ext>
            </a:extLst>
          </p:cNvPr>
          <p:cNvCxnSpPr>
            <a:cxnSpLocks/>
          </p:cNvCxnSpPr>
          <p:nvPr/>
        </p:nvCxnSpPr>
        <p:spPr>
          <a:xfrm flipV="1">
            <a:off x="7465606" y="3522531"/>
            <a:ext cx="2101696" cy="158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29727C-B541-7242-81DB-022A12752149}"/>
              </a:ext>
            </a:extLst>
          </p:cNvPr>
          <p:cNvCxnSpPr>
            <a:cxnSpLocks/>
          </p:cNvCxnSpPr>
          <p:nvPr/>
        </p:nvCxnSpPr>
        <p:spPr>
          <a:xfrm flipV="1">
            <a:off x="7478680" y="1789635"/>
            <a:ext cx="0" cy="1738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FB6AE2-D778-1945-8679-8EAB22954A63}"/>
              </a:ext>
            </a:extLst>
          </p:cNvPr>
          <p:cNvCxnSpPr>
            <a:cxnSpLocks/>
          </p:cNvCxnSpPr>
          <p:nvPr/>
        </p:nvCxnSpPr>
        <p:spPr>
          <a:xfrm flipV="1">
            <a:off x="1147821" y="3429000"/>
            <a:ext cx="3446839" cy="21398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9D66FF-84F3-304D-90FD-9D44AA536156}"/>
              </a:ext>
            </a:extLst>
          </p:cNvPr>
          <p:cNvCxnSpPr>
            <a:cxnSpLocks/>
          </p:cNvCxnSpPr>
          <p:nvPr/>
        </p:nvCxnSpPr>
        <p:spPr>
          <a:xfrm flipV="1">
            <a:off x="1147821" y="2109973"/>
            <a:ext cx="3087684" cy="1329726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AA9B2F23-7CB8-EC43-8046-7C39F57E05B2}"/>
              </a:ext>
            </a:extLst>
          </p:cNvPr>
          <p:cNvSpPr/>
          <p:nvPr/>
        </p:nvSpPr>
        <p:spPr>
          <a:xfrm rot="20958539">
            <a:off x="-643277" y="2536906"/>
            <a:ext cx="4675238" cy="1349477"/>
          </a:xfrm>
          <a:prstGeom prst="parallelogram">
            <a:avLst>
              <a:gd name="adj" fmla="val 161612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03E748-0C02-CF41-B3E2-E1A725337CFC}"/>
              </a:ext>
            </a:extLst>
          </p:cNvPr>
          <p:cNvSpPr/>
          <p:nvPr/>
        </p:nvSpPr>
        <p:spPr>
          <a:xfrm rot="5400000">
            <a:off x="446541" y="3696306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255770-B9ED-2940-9F06-4CAF1FF87D9A}"/>
              </a:ext>
            </a:extLst>
          </p:cNvPr>
          <p:cNvSpPr/>
          <p:nvPr/>
        </p:nvSpPr>
        <p:spPr>
          <a:xfrm rot="5400000">
            <a:off x="1277367" y="30670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0CC6F-21A4-6E48-9995-5197D9645801}"/>
              </a:ext>
            </a:extLst>
          </p:cNvPr>
          <p:cNvSpPr/>
          <p:nvPr/>
        </p:nvSpPr>
        <p:spPr>
          <a:xfrm rot="5400000">
            <a:off x="1415019" y="324893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4AB09D-1D22-684F-A48B-39594C030B61}"/>
              </a:ext>
            </a:extLst>
          </p:cNvPr>
          <p:cNvSpPr/>
          <p:nvPr/>
        </p:nvSpPr>
        <p:spPr>
          <a:xfrm rot="5400000">
            <a:off x="1341277" y="36176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548BC-6847-9840-BEAB-B7D6E35FBC79}"/>
              </a:ext>
            </a:extLst>
          </p:cNvPr>
          <p:cNvSpPr/>
          <p:nvPr/>
        </p:nvSpPr>
        <p:spPr>
          <a:xfrm rot="5400000">
            <a:off x="1429767" y="2762242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BB1B1A-2760-8C4E-9AC1-7F4929827993}"/>
              </a:ext>
            </a:extLst>
          </p:cNvPr>
          <p:cNvSpPr/>
          <p:nvPr/>
        </p:nvSpPr>
        <p:spPr>
          <a:xfrm rot="5400000">
            <a:off x="1960709" y="32194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D0A688-8215-0E4B-BC67-05136666D6B6}"/>
              </a:ext>
            </a:extLst>
          </p:cNvPr>
          <p:cNvSpPr/>
          <p:nvPr/>
        </p:nvSpPr>
        <p:spPr>
          <a:xfrm rot="5400000">
            <a:off x="2270425" y="28212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F23BE5-45B1-D84A-AF30-3D627A54DAC7}"/>
              </a:ext>
            </a:extLst>
          </p:cNvPr>
          <p:cNvSpPr/>
          <p:nvPr/>
        </p:nvSpPr>
        <p:spPr>
          <a:xfrm rot="5400000">
            <a:off x="1798477" y="3558654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D327EE-525F-FA41-900C-63A7D6748E01}"/>
              </a:ext>
            </a:extLst>
          </p:cNvPr>
          <p:cNvSpPr/>
          <p:nvPr/>
        </p:nvSpPr>
        <p:spPr>
          <a:xfrm rot="5400000">
            <a:off x="1724733" y="292447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63EA6F-8D51-C746-A866-48522775FD65}"/>
              </a:ext>
            </a:extLst>
          </p:cNvPr>
          <p:cNvSpPr/>
          <p:nvPr/>
        </p:nvSpPr>
        <p:spPr>
          <a:xfrm rot="5400000">
            <a:off x="2771868" y="261475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E103CD-45E1-4247-B930-35D84BEC54BB}"/>
              </a:ext>
            </a:extLst>
          </p:cNvPr>
          <p:cNvCxnSpPr>
            <a:cxnSpLocks/>
          </p:cNvCxnSpPr>
          <p:nvPr/>
        </p:nvCxnSpPr>
        <p:spPr>
          <a:xfrm flipV="1">
            <a:off x="1147935" y="725308"/>
            <a:ext cx="0" cy="2746662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0658BFC-A612-3442-BFED-9B03C1EBFFFE}"/>
              </a:ext>
            </a:extLst>
          </p:cNvPr>
          <p:cNvSpPr/>
          <p:nvPr/>
        </p:nvSpPr>
        <p:spPr>
          <a:xfrm rot="5400000">
            <a:off x="1110219" y="3371842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FAC7EE-C188-D448-87CF-E134E5C6DDE9}"/>
              </a:ext>
            </a:extLst>
          </p:cNvPr>
          <p:cNvSpPr txBox="1"/>
          <p:nvPr/>
        </p:nvSpPr>
        <p:spPr>
          <a:xfrm>
            <a:off x="858906" y="3326044"/>
            <a:ext cx="72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94EBB8-248C-4049-B4E7-D34A84EF3634}"/>
              </a:ext>
            </a:extLst>
          </p:cNvPr>
          <p:cNvCxnSpPr>
            <a:cxnSpLocks/>
          </p:cNvCxnSpPr>
          <p:nvPr/>
        </p:nvCxnSpPr>
        <p:spPr>
          <a:xfrm flipV="1">
            <a:off x="1134974" y="3215006"/>
            <a:ext cx="1398733" cy="24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C812074-A166-8445-AD31-03C7307C2021}"/>
              </a:ext>
            </a:extLst>
          </p:cNvPr>
          <p:cNvCxnSpPr>
            <a:cxnSpLocks/>
          </p:cNvCxnSpPr>
          <p:nvPr/>
        </p:nvCxnSpPr>
        <p:spPr>
          <a:xfrm flipV="1">
            <a:off x="1134974" y="2330103"/>
            <a:ext cx="1177507" cy="111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7B2953A-C094-0B4F-ABF6-C94914D6A08C}"/>
              </a:ext>
            </a:extLst>
          </p:cNvPr>
          <p:cNvSpPr txBox="1"/>
          <p:nvPr/>
        </p:nvSpPr>
        <p:spPr>
          <a:xfrm>
            <a:off x="2270815" y="191346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6EC39B-3B0F-0A45-9A69-97A8229874AE}"/>
              </a:ext>
            </a:extLst>
          </p:cNvPr>
          <p:cNvSpPr txBox="1"/>
          <p:nvPr/>
        </p:nvSpPr>
        <p:spPr>
          <a:xfrm>
            <a:off x="2415426" y="269858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1C5811-9D9E-E148-AE2F-B18851E56767}"/>
              </a:ext>
            </a:extLst>
          </p:cNvPr>
          <p:cNvSpPr txBox="1"/>
          <p:nvPr/>
        </p:nvSpPr>
        <p:spPr>
          <a:xfrm>
            <a:off x="6573566" y="372683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1FC5AD-79C4-2A4A-9874-6B3FC4304825}"/>
              </a:ext>
            </a:extLst>
          </p:cNvPr>
          <p:cNvSpPr/>
          <p:nvPr/>
        </p:nvSpPr>
        <p:spPr>
          <a:xfrm rot="5400000">
            <a:off x="7848757" y="26656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0121850-1005-614F-A77A-3D4A0CFD4143}"/>
              </a:ext>
            </a:extLst>
          </p:cNvPr>
          <p:cNvSpPr/>
          <p:nvPr/>
        </p:nvSpPr>
        <p:spPr>
          <a:xfrm rot="5400000">
            <a:off x="8566895" y="283111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D5B9A1-5C28-6047-A363-D75AE3A6F2B8}"/>
              </a:ext>
            </a:extLst>
          </p:cNvPr>
          <p:cNvSpPr/>
          <p:nvPr/>
        </p:nvSpPr>
        <p:spPr>
          <a:xfrm rot="5400000">
            <a:off x="8493153" y="31998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5261A2-433D-0149-8B19-CE033E61F481}"/>
              </a:ext>
            </a:extLst>
          </p:cNvPr>
          <p:cNvSpPr/>
          <p:nvPr/>
        </p:nvSpPr>
        <p:spPr>
          <a:xfrm rot="5400000">
            <a:off x="8581643" y="234442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ABEE455-A61D-0248-BDE4-1D0D8DAC7F7B}"/>
              </a:ext>
            </a:extLst>
          </p:cNvPr>
          <p:cNvSpPr/>
          <p:nvPr/>
        </p:nvSpPr>
        <p:spPr>
          <a:xfrm rot="5400000">
            <a:off x="9112585" y="280162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465A326-B63D-9342-97D4-A8E89F25C7B8}"/>
              </a:ext>
            </a:extLst>
          </p:cNvPr>
          <p:cNvSpPr/>
          <p:nvPr/>
        </p:nvSpPr>
        <p:spPr>
          <a:xfrm rot="5400000">
            <a:off x="9422301" y="24034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EDFB50C-6E03-874B-8D4A-CF255BCBF142}"/>
              </a:ext>
            </a:extLst>
          </p:cNvPr>
          <p:cNvSpPr/>
          <p:nvPr/>
        </p:nvSpPr>
        <p:spPr>
          <a:xfrm rot="5400000">
            <a:off x="8950353" y="314083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C34F53D-3D36-A243-BFDF-61E1F0A304A1}"/>
              </a:ext>
            </a:extLst>
          </p:cNvPr>
          <p:cNvSpPr/>
          <p:nvPr/>
        </p:nvSpPr>
        <p:spPr>
          <a:xfrm rot="5400000">
            <a:off x="7451983" y="3476811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6A6275-8388-D740-B952-5C70199D796F}"/>
              </a:ext>
            </a:extLst>
          </p:cNvPr>
          <p:cNvSpPr txBox="1"/>
          <p:nvPr/>
        </p:nvSpPr>
        <p:spPr>
          <a:xfrm>
            <a:off x="7174618" y="3429307"/>
            <a:ext cx="72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7955AA-558F-344C-8368-B4D1C09DC15C}"/>
              </a:ext>
            </a:extLst>
          </p:cNvPr>
          <p:cNvSpPr txBox="1"/>
          <p:nvPr/>
        </p:nvSpPr>
        <p:spPr>
          <a:xfrm>
            <a:off x="7282536" y="117115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F6AE7B-CC8C-4C40-B3FD-E896BA496472}"/>
              </a:ext>
            </a:extLst>
          </p:cNvPr>
          <p:cNvSpPr txBox="1"/>
          <p:nvPr/>
        </p:nvSpPr>
        <p:spPr>
          <a:xfrm>
            <a:off x="9580925" y="308817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E1DB68-44F9-A24F-BC02-02431F4B91A4}"/>
              </a:ext>
            </a:extLst>
          </p:cNvPr>
          <p:cNvSpPr/>
          <p:nvPr/>
        </p:nvSpPr>
        <p:spPr>
          <a:xfrm rot="5400000">
            <a:off x="8881526" y="198063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6B8EE9-458A-3240-BDAE-6A3B25F03F3A}"/>
              </a:ext>
            </a:extLst>
          </p:cNvPr>
          <p:cNvSpPr/>
          <p:nvPr/>
        </p:nvSpPr>
        <p:spPr>
          <a:xfrm rot="5400000">
            <a:off x="6867220" y="3765435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1329C-738D-2C4B-9A4D-EE8EFB681032}"/>
              </a:ext>
            </a:extLst>
          </p:cNvPr>
          <p:cNvSpPr/>
          <p:nvPr/>
        </p:nvSpPr>
        <p:spPr>
          <a:xfrm rot="5400000">
            <a:off x="8204405" y="39119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40DA20-87B3-4844-9FA8-395D83BE6B95}"/>
              </a:ext>
            </a:extLst>
          </p:cNvPr>
          <p:cNvSpPr/>
          <p:nvPr/>
        </p:nvSpPr>
        <p:spPr>
          <a:xfrm rot="5400000">
            <a:off x="8779592" y="3731023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CB02103-6D60-0F4B-96ED-F4AE6B56411D}"/>
              </a:ext>
            </a:extLst>
          </p:cNvPr>
          <p:cNvSpPr/>
          <p:nvPr/>
        </p:nvSpPr>
        <p:spPr>
          <a:xfrm rot="5400000">
            <a:off x="7840610" y="2275849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DFF430-7F99-7F44-A9E6-AD1473AB5CB3}"/>
              </a:ext>
            </a:extLst>
          </p:cNvPr>
          <p:cNvSpPr txBox="1"/>
          <p:nvPr/>
        </p:nvSpPr>
        <p:spPr>
          <a:xfrm>
            <a:off x="7832322" y="193489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5643AD-EF06-5642-9FD1-C8F67B521A42}"/>
              </a:ext>
            </a:extLst>
          </p:cNvPr>
          <p:cNvSpPr txBox="1"/>
          <p:nvPr/>
        </p:nvSpPr>
        <p:spPr>
          <a:xfrm>
            <a:off x="8881526" y="363980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E53730-4654-A641-BAB5-338F043DDCC4}"/>
              </a:ext>
            </a:extLst>
          </p:cNvPr>
          <p:cNvSpPr txBox="1"/>
          <p:nvPr/>
        </p:nvSpPr>
        <p:spPr>
          <a:xfrm>
            <a:off x="116828" y="35753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6A4926-4C0C-2948-9F8D-D581D9751277}"/>
              </a:ext>
            </a:extLst>
          </p:cNvPr>
          <p:cNvSpPr txBox="1"/>
          <p:nvPr/>
        </p:nvSpPr>
        <p:spPr>
          <a:xfrm>
            <a:off x="1331200" y="23471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E92689-106B-0E4E-9137-DBC30F5DE9A8}"/>
              </a:ext>
            </a:extLst>
          </p:cNvPr>
          <p:cNvSpPr txBox="1"/>
          <p:nvPr/>
        </p:nvSpPr>
        <p:spPr>
          <a:xfrm>
            <a:off x="1703607" y="3549335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5D212B37-9D15-A140-9B35-7FF6E58B760B}"/>
              </a:ext>
            </a:extLst>
          </p:cNvPr>
          <p:cNvSpPr/>
          <p:nvPr/>
        </p:nvSpPr>
        <p:spPr>
          <a:xfrm>
            <a:off x="4681331" y="2562724"/>
            <a:ext cx="1448886" cy="646331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8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72A695-2FE5-5D42-989C-1DF5CE964DD6}"/>
              </a:ext>
            </a:extLst>
          </p:cNvPr>
          <p:cNvCxnSpPr>
            <a:cxnSpLocks/>
          </p:cNvCxnSpPr>
          <p:nvPr/>
        </p:nvCxnSpPr>
        <p:spPr>
          <a:xfrm flipV="1">
            <a:off x="7465606" y="3522531"/>
            <a:ext cx="2101696" cy="158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29727C-B541-7242-81DB-022A12752149}"/>
              </a:ext>
            </a:extLst>
          </p:cNvPr>
          <p:cNvCxnSpPr>
            <a:cxnSpLocks/>
          </p:cNvCxnSpPr>
          <p:nvPr/>
        </p:nvCxnSpPr>
        <p:spPr>
          <a:xfrm flipV="1">
            <a:off x="7478680" y="1789635"/>
            <a:ext cx="0" cy="1738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C34F53D-3D36-A243-BFDF-61E1F0A304A1}"/>
              </a:ext>
            </a:extLst>
          </p:cNvPr>
          <p:cNvSpPr/>
          <p:nvPr/>
        </p:nvSpPr>
        <p:spPr>
          <a:xfrm rot="5400000">
            <a:off x="7451983" y="3476811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4CEB6E-619F-0B4E-9345-012DE6CF4AE2}"/>
              </a:ext>
            </a:extLst>
          </p:cNvPr>
          <p:cNvCxnSpPr>
            <a:cxnSpLocks/>
          </p:cNvCxnSpPr>
          <p:nvPr/>
        </p:nvCxnSpPr>
        <p:spPr>
          <a:xfrm flipV="1">
            <a:off x="7493789" y="2035277"/>
            <a:ext cx="1022665" cy="1532975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FD0A970-D22E-D649-9C3B-AAA779A88805}"/>
              </a:ext>
            </a:extLst>
          </p:cNvPr>
          <p:cNvCxnSpPr>
            <a:cxnSpLocks/>
          </p:cNvCxnSpPr>
          <p:nvPr/>
        </p:nvCxnSpPr>
        <p:spPr>
          <a:xfrm flipV="1">
            <a:off x="7478680" y="1717449"/>
            <a:ext cx="892749" cy="1805083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3B10A0-D885-B04F-BC3C-9CA36E85D030}"/>
              </a:ext>
            </a:extLst>
          </p:cNvPr>
          <p:cNvCxnSpPr>
            <a:cxnSpLocks/>
          </p:cNvCxnSpPr>
          <p:nvPr/>
        </p:nvCxnSpPr>
        <p:spPr>
          <a:xfrm flipH="1" flipV="1">
            <a:off x="6793925" y="2230218"/>
            <a:ext cx="698847" cy="1286799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F2134C6-3839-1344-B201-8326E4D96827}"/>
              </a:ext>
            </a:extLst>
          </p:cNvPr>
          <p:cNvCxnSpPr>
            <a:cxnSpLocks/>
          </p:cNvCxnSpPr>
          <p:nvPr/>
        </p:nvCxnSpPr>
        <p:spPr>
          <a:xfrm>
            <a:off x="7491755" y="3522531"/>
            <a:ext cx="1036546" cy="1186013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C411E6-6814-0741-AF02-FAF1663F2962}"/>
              </a:ext>
            </a:extLst>
          </p:cNvPr>
          <p:cNvSpPr txBox="1"/>
          <p:nvPr/>
        </p:nvSpPr>
        <p:spPr>
          <a:xfrm>
            <a:off x="6080879" y="1789635"/>
            <a:ext cx="850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easy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F7187D-97E4-4340-889F-FA659698979F}"/>
              </a:ext>
            </a:extLst>
          </p:cNvPr>
          <p:cNvSpPr txBox="1"/>
          <p:nvPr/>
        </p:nvSpPr>
        <p:spPr>
          <a:xfrm>
            <a:off x="8480859" y="4623051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diffucult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8D2036-7FF8-ED45-B82E-F213A90FB1B6}"/>
              </a:ext>
            </a:extLst>
          </p:cNvPr>
          <p:cNvSpPr txBox="1"/>
          <p:nvPr/>
        </p:nvSpPr>
        <p:spPr>
          <a:xfrm>
            <a:off x="8528301" y="1804444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great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C3A51-E6FB-6743-80E7-BCFE3077E96A}"/>
              </a:ext>
            </a:extLst>
          </p:cNvPr>
          <p:cNvSpPr txBox="1"/>
          <p:nvPr/>
        </p:nvSpPr>
        <p:spPr>
          <a:xfrm>
            <a:off x="8383276" y="1428272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excellent</a:t>
            </a:r>
          </a:p>
        </p:txBody>
      </p:sp>
    </p:spTree>
    <p:extLst>
      <p:ext uri="{BB962C8B-B14F-4D97-AF65-F5344CB8AC3E}">
        <p14:creationId xmlns:p14="http://schemas.microsoft.com/office/powerpoint/2010/main" val="368475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9EA31E-47F3-8747-BC76-494DC1C3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74" y="4407213"/>
            <a:ext cx="1968315" cy="19965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434B29-72DF-EB4C-B82B-CE4FC8F0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84" y="4407212"/>
            <a:ext cx="1968315" cy="19753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F1BC10-4360-D84B-8A92-3D3085C2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50" y="2036096"/>
            <a:ext cx="1977282" cy="19914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8F1FD2-CBE7-154F-B01C-F844B137B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895" y="2051134"/>
            <a:ext cx="1998492" cy="20056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E570E5-B38C-954B-8FEA-2ED5878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687" y="2051134"/>
            <a:ext cx="1998492" cy="20128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49EBD-39AA-574E-875A-538636613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072" y="-7086"/>
            <a:ext cx="1991404" cy="19984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810CD4-5482-384F-BEDB-3D4417CEC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317" y="0"/>
            <a:ext cx="1998492" cy="19914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153848A-8269-6640-8861-F13F16F462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4350" y="-7087"/>
            <a:ext cx="1998492" cy="19984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863C48B-3065-654C-80F5-06A4FD2BF8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8082" y="4407212"/>
            <a:ext cx="1966918" cy="19739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DCFD84-AC1F-B04C-9F29-4D9734535D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80" y="0"/>
            <a:ext cx="1998492" cy="201281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5E3E9EA-9BF7-474A-B748-E69B5EA4AC43}"/>
              </a:ext>
            </a:extLst>
          </p:cNvPr>
          <p:cNvSpPr txBox="1"/>
          <p:nvPr/>
        </p:nvSpPr>
        <p:spPr>
          <a:xfrm>
            <a:off x="192979" y="200573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original data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84641-3C5C-F145-9E22-FA3BCC2E484C}"/>
              </a:ext>
            </a:extLst>
          </p:cNvPr>
          <p:cNvSpPr txBox="1"/>
          <p:nvPr/>
        </p:nvSpPr>
        <p:spPr>
          <a:xfrm>
            <a:off x="2354243" y="-39192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1 approx.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BCDF18-DBAC-284A-9D4F-B6A6DF40F77B}"/>
              </a:ext>
            </a:extLst>
          </p:cNvPr>
          <p:cNvSpPr txBox="1"/>
          <p:nvPr/>
        </p:nvSpPr>
        <p:spPr>
          <a:xfrm>
            <a:off x="438306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2 approx.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4FF4D8-AF40-0B44-B9A7-F1FE182E1224}"/>
              </a:ext>
            </a:extLst>
          </p:cNvPr>
          <p:cNvSpPr txBox="1"/>
          <p:nvPr/>
        </p:nvSpPr>
        <p:spPr>
          <a:xfrm>
            <a:off x="6536988" y="-38507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3 approx.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2EA6E8-E8A1-D84C-B6A0-31D67A868E07}"/>
              </a:ext>
            </a:extLst>
          </p:cNvPr>
          <p:cNvSpPr txBox="1"/>
          <p:nvPr/>
        </p:nvSpPr>
        <p:spPr>
          <a:xfrm>
            <a:off x="4430800" y="404515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4 approx.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E1D67D-4493-2244-A4BA-3542D0FB5DF5}"/>
              </a:ext>
            </a:extLst>
          </p:cNvPr>
          <p:cNvSpPr txBox="1"/>
          <p:nvPr/>
        </p:nvSpPr>
        <p:spPr>
          <a:xfrm>
            <a:off x="6517795" y="406014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 approx.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3B6130-0AC2-304C-BCC5-693D268CE564}"/>
              </a:ext>
            </a:extLst>
          </p:cNvPr>
          <p:cNvSpPr txBox="1"/>
          <p:nvPr/>
        </p:nvSpPr>
        <p:spPr>
          <a:xfrm>
            <a:off x="2317864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6 approx.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447170-8CD5-AC42-8B34-8A584383776F}"/>
              </a:ext>
            </a:extLst>
          </p:cNvPr>
          <p:cNvSpPr txBox="1"/>
          <p:nvPr/>
        </p:nvSpPr>
        <p:spPr>
          <a:xfrm>
            <a:off x="2291387" y="638113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7 approx.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2543AC-AE5B-B549-9C94-12181615FA85}"/>
              </a:ext>
            </a:extLst>
          </p:cNvPr>
          <p:cNvSpPr txBox="1"/>
          <p:nvPr/>
        </p:nvSpPr>
        <p:spPr>
          <a:xfrm>
            <a:off x="4367945" y="638113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9 approx.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BC0AF-DE3B-EF4E-A333-2A59BB488598}"/>
              </a:ext>
            </a:extLst>
          </p:cNvPr>
          <p:cNvSpPr txBox="1"/>
          <p:nvPr/>
        </p:nvSpPr>
        <p:spPr>
          <a:xfrm>
            <a:off x="6492018" y="640374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50 approx.</a:t>
            </a:r>
          </a:p>
        </p:txBody>
      </p:sp>
    </p:spTree>
    <p:extLst>
      <p:ext uri="{BB962C8B-B14F-4D97-AF65-F5344CB8AC3E}">
        <p14:creationId xmlns:p14="http://schemas.microsoft.com/office/powerpoint/2010/main" val="68198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18431D94-84D0-6F44-ADF4-E913F99F14BF}"/>
              </a:ext>
            </a:extLst>
          </p:cNvPr>
          <p:cNvSpPr/>
          <p:nvPr/>
        </p:nvSpPr>
        <p:spPr>
          <a:xfrm rot="5400000">
            <a:off x="-119924" y="1232944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E887C02-F3C7-0342-B922-76DC9297F95D}"/>
              </a:ext>
            </a:extLst>
          </p:cNvPr>
          <p:cNvSpPr/>
          <p:nvPr/>
        </p:nvSpPr>
        <p:spPr>
          <a:xfrm rot="5400000">
            <a:off x="-119924" y="305425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46E00814-B050-1649-B2BC-50ACBBE98922}"/>
              </a:ext>
            </a:extLst>
          </p:cNvPr>
          <p:cNvSpPr/>
          <p:nvPr/>
        </p:nvSpPr>
        <p:spPr>
          <a:xfrm>
            <a:off x="839447" y="213984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1221C9B-F549-4848-9D41-47E2BB78D06B}"/>
              </a:ext>
            </a:extLst>
          </p:cNvPr>
          <p:cNvSpPr/>
          <p:nvPr/>
        </p:nvSpPr>
        <p:spPr>
          <a:xfrm>
            <a:off x="824457" y="314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B8A9A8E-7C82-BB4D-AC06-4A3782B29E7D}"/>
              </a:ext>
            </a:extLst>
          </p:cNvPr>
          <p:cNvSpPr/>
          <p:nvPr/>
        </p:nvSpPr>
        <p:spPr>
          <a:xfrm>
            <a:off x="824457" y="392742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21970DB-5B38-974D-858F-6AE44B92F383}"/>
              </a:ext>
            </a:extLst>
          </p:cNvPr>
          <p:cNvSpPr/>
          <p:nvPr/>
        </p:nvSpPr>
        <p:spPr>
          <a:xfrm rot="5400000">
            <a:off x="1798818" y="305425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EF21442-7CF0-C149-9BA6-69EDBC0D33BF}"/>
              </a:ext>
            </a:extLst>
          </p:cNvPr>
          <p:cNvSpPr/>
          <p:nvPr/>
        </p:nvSpPr>
        <p:spPr>
          <a:xfrm rot="5400000">
            <a:off x="1768838" y="120858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7691BF3-FEDB-3046-8F62-2B2C250DDF82}"/>
              </a:ext>
            </a:extLst>
          </p:cNvPr>
          <p:cNvSpPr/>
          <p:nvPr/>
        </p:nvSpPr>
        <p:spPr>
          <a:xfrm rot="5400000">
            <a:off x="2565814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394984E-8556-3F47-8E94-F4CFADD4FE42}"/>
              </a:ext>
            </a:extLst>
          </p:cNvPr>
          <p:cNvSpPr/>
          <p:nvPr/>
        </p:nvSpPr>
        <p:spPr>
          <a:xfrm rot="5400000">
            <a:off x="2565814" y="3099215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F2C633C-3C25-9C4B-BE03-84D77B9F5A3D}"/>
              </a:ext>
            </a:extLst>
          </p:cNvPr>
          <p:cNvSpPr/>
          <p:nvPr/>
        </p:nvSpPr>
        <p:spPr>
          <a:xfrm>
            <a:off x="3525185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EC41C06-7D78-3C47-876D-BCA7E31641E2}"/>
              </a:ext>
            </a:extLst>
          </p:cNvPr>
          <p:cNvSpPr/>
          <p:nvPr/>
        </p:nvSpPr>
        <p:spPr>
          <a:xfrm>
            <a:off x="3510195" y="35976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59978A69-986A-7240-8C51-2AF0BDBE12B2}"/>
              </a:ext>
            </a:extLst>
          </p:cNvPr>
          <p:cNvSpPr/>
          <p:nvPr/>
        </p:nvSpPr>
        <p:spPr>
          <a:xfrm>
            <a:off x="3510195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9EA0742-E486-2348-8D99-E1DA2D83875B}"/>
              </a:ext>
            </a:extLst>
          </p:cNvPr>
          <p:cNvSpPr/>
          <p:nvPr/>
        </p:nvSpPr>
        <p:spPr>
          <a:xfrm rot="5400000">
            <a:off x="4484556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72CEDC31-AD93-4F4E-8BAF-822C8C91C2A3}"/>
              </a:ext>
            </a:extLst>
          </p:cNvPr>
          <p:cNvSpPr/>
          <p:nvPr/>
        </p:nvSpPr>
        <p:spPr>
          <a:xfrm rot="5400000">
            <a:off x="4454576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460729F-5A5B-C245-A182-00AC74F03E74}"/>
              </a:ext>
            </a:extLst>
          </p:cNvPr>
          <p:cNvSpPr/>
          <p:nvPr/>
        </p:nvSpPr>
        <p:spPr>
          <a:xfrm rot="5400000">
            <a:off x="5206581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CEDC30-26B9-0342-BFE1-C36C806B29BB}"/>
              </a:ext>
            </a:extLst>
          </p:cNvPr>
          <p:cNvSpPr/>
          <p:nvPr/>
        </p:nvSpPr>
        <p:spPr>
          <a:xfrm rot="5400000">
            <a:off x="5206581" y="309921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380413A-BA32-AC45-95E9-CBC8D5513DEB}"/>
              </a:ext>
            </a:extLst>
          </p:cNvPr>
          <p:cNvSpPr/>
          <p:nvPr/>
        </p:nvSpPr>
        <p:spPr>
          <a:xfrm>
            <a:off x="6165952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BF53C5AD-E7DD-5046-8C8B-8273729B3A7D}"/>
              </a:ext>
            </a:extLst>
          </p:cNvPr>
          <p:cNvSpPr/>
          <p:nvPr/>
        </p:nvSpPr>
        <p:spPr>
          <a:xfrm>
            <a:off x="6150962" y="359760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465453C3-521E-1447-B941-C4C45E29AD22}"/>
              </a:ext>
            </a:extLst>
          </p:cNvPr>
          <p:cNvSpPr/>
          <p:nvPr/>
        </p:nvSpPr>
        <p:spPr>
          <a:xfrm>
            <a:off x="6150962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413D633-9F9E-584F-B23A-232FF694FCBD}"/>
              </a:ext>
            </a:extLst>
          </p:cNvPr>
          <p:cNvSpPr/>
          <p:nvPr/>
        </p:nvSpPr>
        <p:spPr>
          <a:xfrm rot="5400000">
            <a:off x="7125323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B0613C1-A5D1-964D-AD3D-81557BB0D3A0}"/>
              </a:ext>
            </a:extLst>
          </p:cNvPr>
          <p:cNvSpPr/>
          <p:nvPr/>
        </p:nvSpPr>
        <p:spPr>
          <a:xfrm rot="5400000">
            <a:off x="7095343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E5A37F1-EEB6-D342-8836-AF0E137A8C8F}"/>
              </a:ext>
            </a:extLst>
          </p:cNvPr>
          <p:cNvSpPr/>
          <p:nvPr/>
        </p:nvSpPr>
        <p:spPr>
          <a:xfrm rot="5400000">
            <a:off x="7847347" y="120295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1F6C03-64E7-614A-A838-8D5BB22A8F69}"/>
              </a:ext>
            </a:extLst>
          </p:cNvPr>
          <p:cNvSpPr/>
          <p:nvPr/>
        </p:nvSpPr>
        <p:spPr>
          <a:xfrm rot="5400000">
            <a:off x="7847347" y="3024264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8B69E8D-4F0E-794A-B97B-73E370E78D12}"/>
              </a:ext>
            </a:extLst>
          </p:cNvPr>
          <p:cNvSpPr/>
          <p:nvPr/>
        </p:nvSpPr>
        <p:spPr>
          <a:xfrm>
            <a:off x="8806718" y="210985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4DDB6BD-FE5F-AA44-AB42-85CDC7094622}"/>
              </a:ext>
            </a:extLst>
          </p:cNvPr>
          <p:cNvSpPr/>
          <p:nvPr/>
        </p:nvSpPr>
        <p:spPr>
          <a:xfrm>
            <a:off x="8791728" y="2848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D64E684-C15F-AC41-A14A-C3F2DA9DD741}"/>
              </a:ext>
            </a:extLst>
          </p:cNvPr>
          <p:cNvSpPr/>
          <p:nvPr/>
        </p:nvSpPr>
        <p:spPr>
          <a:xfrm>
            <a:off x="8791728" y="389744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040308D-E378-824D-874C-AF5475655FE3}"/>
              </a:ext>
            </a:extLst>
          </p:cNvPr>
          <p:cNvSpPr/>
          <p:nvPr/>
        </p:nvSpPr>
        <p:spPr>
          <a:xfrm rot="5400000">
            <a:off x="9766089" y="302426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5F585367-F30D-4A4E-A579-844705758278}"/>
              </a:ext>
            </a:extLst>
          </p:cNvPr>
          <p:cNvSpPr/>
          <p:nvPr/>
        </p:nvSpPr>
        <p:spPr>
          <a:xfrm rot="5400000">
            <a:off x="9736109" y="117860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F4C6B76-BD4C-4D4F-8696-CE0E7AA23E39}"/>
              </a:ext>
            </a:extLst>
          </p:cNvPr>
          <p:cNvSpPr/>
          <p:nvPr/>
        </p:nvSpPr>
        <p:spPr>
          <a:xfrm rot="5400000">
            <a:off x="10374441" y="118422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AC7C2A20-6754-3645-B57D-E9A5D2E29307}"/>
              </a:ext>
            </a:extLst>
          </p:cNvPr>
          <p:cNvSpPr/>
          <p:nvPr/>
        </p:nvSpPr>
        <p:spPr>
          <a:xfrm rot="5400000">
            <a:off x="10374441" y="300553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175F974C-8534-5C40-AFD7-63198BB34119}"/>
              </a:ext>
            </a:extLst>
          </p:cNvPr>
          <p:cNvSpPr/>
          <p:nvPr/>
        </p:nvSpPr>
        <p:spPr>
          <a:xfrm>
            <a:off x="11333812" y="209112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464C32A5-7435-CD42-A61E-948689693FD6}"/>
              </a:ext>
            </a:extLst>
          </p:cNvPr>
          <p:cNvSpPr/>
          <p:nvPr/>
        </p:nvSpPr>
        <p:spPr>
          <a:xfrm>
            <a:off x="11318822" y="26607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F9667E0-C0AB-7442-B190-9471AB9879A5}"/>
              </a:ext>
            </a:extLst>
          </p:cNvPr>
          <p:cNvSpPr/>
          <p:nvPr/>
        </p:nvSpPr>
        <p:spPr>
          <a:xfrm>
            <a:off x="11318822" y="387870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80F28D7E-2EA3-2648-9AF9-A37397577665}"/>
              </a:ext>
            </a:extLst>
          </p:cNvPr>
          <p:cNvSpPr/>
          <p:nvPr/>
        </p:nvSpPr>
        <p:spPr>
          <a:xfrm rot="5400000">
            <a:off x="12293183" y="300553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CC5DB59-5C0F-6149-AC87-5AB803A457C5}"/>
              </a:ext>
            </a:extLst>
          </p:cNvPr>
          <p:cNvSpPr/>
          <p:nvPr/>
        </p:nvSpPr>
        <p:spPr>
          <a:xfrm rot="5400000">
            <a:off x="12263203" y="115986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3003C320-0A60-414D-AEB4-CA4FBDA98EBA}"/>
              </a:ext>
            </a:extLst>
          </p:cNvPr>
          <p:cNvSpPr/>
          <p:nvPr/>
        </p:nvSpPr>
        <p:spPr>
          <a:xfrm rot="5400000">
            <a:off x="12886545" y="115048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5EF6ECE5-B5F3-FC4D-9AF9-7A0FC49CEAFD}"/>
              </a:ext>
            </a:extLst>
          </p:cNvPr>
          <p:cNvSpPr/>
          <p:nvPr/>
        </p:nvSpPr>
        <p:spPr>
          <a:xfrm rot="5400000">
            <a:off x="12886545" y="2971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AA385063-78F7-D242-8151-CA95A7D55772}"/>
              </a:ext>
            </a:extLst>
          </p:cNvPr>
          <p:cNvSpPr/>
          <p:nvPr/>
        </p:nvSpPr>
        <p:spPr>
          <a:xfrm>
            <a:off x="13845916" y="205739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EFB901DC-5A37-CA48-8797-BE583F8CA98D}"/>
              </a:ext>
            </a:extLst>
          </p:cNvPr>
          <p:cNvSpPr/>
          <p:nvPr/>
        </p:nvSpPr>
        <p:spPr>
          <a:xfrm>
            <a:off x="13830926" y="2323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8C6A44F0-F07C-E041-9746-315D1606C31F}"/>
              </a:ext>
            </a:extLst>
          </p:cNvPr>
          <p:cNvSpPr/>
          <p:nvPr/>
        </p:nvSpPr>
        <p:spPr>
          <a:xfrm>
            <a:off x="13830926" y="384497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CB908204-5409-F949-90E3-CC4832CFF8DE}"/>
              </a:ext>
            </a:extLst>
          </p:cNvPr>
          <p:cNvSpPr/>
          <p:nvPr/>
        </p:nvSpPr>
        <p:spPr>
          <a:xfrm rot="5400000">
            <a:off x="14805287" y="297179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E77276F0-4040-9D4C-A25C-0DC572626D8B}"/>
              </a:ext>
            </a:extLst>
          </p:cNvPr>
          <p:cNvSpPr/>
          <p:nvPr/>
        </p:nvSpPr>
        <p:spPr>
          <a:xfrm rot="5400000">
            <a:off x="14775307" y="1126132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59A1CAD-1D92-694A-9B17-DE13D77A6A79}"/>
              </a:ext>
            </a:extLst>
          </p:cNvPr>
          <p:cNvSpPr/>
          <p:nvPr/>
        </p:nvSpPr>
        <p:spPr>
          <a:xfrm rot="5400000">
            <a:off x="15413639" y="113175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673A3F66-5400-C648-A13C-1F20BAA03EF7}"/>
              </a:ext>
            </a:extLst>
          </p:cNvPr>
          <p:cNvSpPr/>
          <p:nvPr/>
        </p:nvSpPr>
        <p:spPr>
          <a:xfrm rot="5400000">
            <a:off x="15413639" y="295306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10EF062-DA5C-D54E-949C-64FA344A5C83}"/>
              </a:ext>
            </a:extLst>
          </p:cNvPr>
          <p:cNvSpPr/>
          <p:nvPr/>
        </p:nvSpPr>
        <p:spPr>
          <a:xfrm>
            <a:off x="16373010" y="203865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F803B677-4894-304F-B8A1-603E166AC879}"/>
              </a:ext>
            </a:extLst>
          </p:cNvPr>
          <p:cNvSpPr/>
          <p:nvPr/>
        </p:nvSpPr>
        <p:spPr>
          <a:xfrm>
            <a:off x="16358020" y="21360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EA408B21-8EB2-824A-9A01-2FEA47477867}"/>
              </a:ext>
            </a:extLst>
          </p:cNvPr>
          <p:cNvSpPr/>
          <p:nvPr/>
        </p:nvSpPr>
        <p:spPr>
          <a:xfrm>
            <a:off x="16358020" y="38262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60550EA-7973-3B47-A74E-E9D1EB1CFA16}"/>
              </a:ext>
            </a:extLst>
          </p:cNvPr>
          <p:cNvSpPr/>
          <p:nvPr/>
        </p:nvSpPr>
        <p:spPr>
          <a:xfrm rot="5400000">
            <a:off x="17332381" y="2953063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BB186D2B-E04C-0845-8EFF-D8CD641F1477}"/>
              </a:ext>
            </a:extLst>
          </p:cNvPr>
          <p:cNvSpPr/>
          <p:nvPr/>
        </p:nvSpPr>
        <p:spPr>
          <a:xfrm rot="5400000">
            <a:off x="17302401" y="110739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F18C8-42CF-9F46-9049-7CAE484D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7" t="30066" r="78382" b="59120"/>
          <a:stretch/>
        </p:blipFill>
        <p:spPr>
          <a:xfrm>
            <a:off x="974361" y="5921115"/>
            <a:ext cx="494676" cy="4946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A64D206-C5B6-8544-8617-A6342BDE5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4" r="78685" b="89186"/>
          <a:stretch/>
        </p:blipFill>
        <p:spPr>
          <a:xfrm>
            <a:off x="1712624" y="5921114"/>
            <a:ext cx="494676" cy="4946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3A382C-BF46-814B-B5D4-CE444EA15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66" r="89109" b="59120"/>
          <a:stretch/>
        </p:blipFill>
        <p:spPr>
          <a:xfrm>
            <a:off x="2394677" y="5921113"/>
            <a:ext cx="494676" cy="4946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EA6A0EC-43D0-9949-A7D0-B64A09B9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0" t="40471" r="70379" b="48715"/>
          <a:stretch/>
        </p:blipFill>
        <p:spPr>
          <a:xfrm>
            <a:off x="3061739" y="5921115"/>
            <a:ext cx="494676" cy="4946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1D6E65-3EDF-634E-A309-F72089976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7" t="50000" r="58842" b="39186"/>
          <a:stretch/>
        </p:blipFill>
        <p:spPr>
          <a:xfrm>
            <a:off x="3800002" y="5921114"/>
            <a:ext cx="494676" cy="4946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1279960-9A51-184F-9C68-6007209CE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1" t="19990" r="78878" b="69196"/>
          <a:stretch/>
        </p:blipFill>
        <p:spPr>
          <a:xfrm>
            <a:off x="4482055" y="5921113"/>
            <a:ext cx="494676" cy="4946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E9279CA-80E2-A64E-83CA-757257AA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" t="70358" r="88999" b="18828"/>
          <a:stretch/>
        </p:blipFill>
        <p:spPr>
          <a:xfrm>
            <a:off x="5194085" y="5921115"/>
            <a:ext cx="494676" cy="4946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0831036-E851-1343-BE86-2FBC8C77F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93" t="59805" r="79016" b="29381"/>
          <a:stretch/>
        </p:blipFill>
        <p:spPr>
          <a:xfrm>
            <a:off x="5872388" y="5921114"/>
            <a:ext cx="494676" cy="49467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4A5BB0B-E759-3B4E-9DC8-399BF99BE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03" t="11142" r="28906" b="78044"/>
          <a:stretch/>
        </p:blipFill>
        <p:spPr>
          <a:xfrm>
            <a:off x="6554441" y="5921113"/>
            <a:ext cx="494676" cy="4946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433DDDB-8A29-F04D-B932-EDE211FEF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8" t="10814" r="59131" b="78372"/>
          <a:stretch/>
        </p:blipFill>
        <p:spPr>
          <a:xfrm>
            <a:off x="292308" y="5921112"/>
            <a:ext cx="494676" cy="49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3953F-BC5F-A64C-939B-F634C8494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5" r="6230"/>
          <a:stretch/>
        </p:blipFill>
        <p:spPr>
          <a:xfrm>
            <a:off x="307561" y="1978702"/>
            <a:ext cx="6492240" cy="592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21A62F-49D9-724F-BAE8-96231BFFE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904" t="11590" r="11358" b="3189"/>
          <a:stretch/>
        </p:blipFill>
        <p:spPr>
          <a:xfrm>
            <a:off x="6902972" y="1978702"/>
            <a:ext cx="3875025" cy="1882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F168A3-D9C8-2249-A6AC-043E3CED0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3" t="1907" r="2487" b="15214"/>
          <a:stretch/>
        </p:blipFill>
        <p:spPr>
          <a:xfrm>
            <a:off x="6902972" y="3860857"/>
            <a:ext cx="3979887" cy="238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C0094-3C1E-174F-84B9-9BF31A0FAA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601" y="4430642"/>
            <a:ext cx="6655371" cy="1931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D47C-F059-B342-AD04-1961FE5C9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450" r="12471"/>
          <a:stretch/>
        </p:blipFill>
        <p:spPr>
          <a:xfrm>
            <a:off x="277581" y="2676493"/>
            <a:ext cx="6655371" cy="19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90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D56F8C-69BA-1E46-838D-70872D9524B4}"/>
              </a:ext>
            </a:extLst>
          </p:cNvPr>
          <p:cNvSpPr/>
          <p:nvPr/>
        </p:nvSpPr>
        <p:spPr>
          <a:xfrm>
            <a:off x="447828" y="4661939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18431D94-84D0-6F44-ADF4-E913F99F14BF}"/>
              </a:ext>
            </a:extLst>
          </p:cNvPr>
          <p:cNvSpPr/>
          <p:nvPr/>
        </p:nvSpPr>
        <p:spPr>
          <a:xfrm rot="5400000">
            <a:off x="701536" y="5182098"/>
            <a:ext cx="688049" cy="17238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E887C02-F3C7-0342-B922-76DC9297F95D}"/>
              </a:ext>
            </a:extLst>
          </p:cNvPr>
          <p:cNvSpPr/>
          <p:nvPr/>
        </p:nvSpPr>
        <p:spPr>
          <a:xfrm rot="5400000">
            <a:off x="-119924" y="305425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46E00814-B050-1649-B2BC-50ACBBE98922}"/>
              </a:ext>
            </a:extLst>
          </p:cNvPr>
          <p:cNvSpPr/>
          <p:nvPr/>
        </p:nvSpPr>
        <p:spPr>
          <a:xfrm>
            <a:off x="839447" y="213984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1221C9B-F549-4848-9D41-47E2BB78D06B}"/>
              </a:ext>
            </a:extLst>
          </p:cNvPr>
          <p:cNvSpPr/>
          <p:nvPr/>
        </p:nvSpPr>
        <p:spPr>
          <a:xfrm>
            <a:off x="824457" y="314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B8A9A8E-7C82-BB4D-AC06-4A3782B29E7D}"/>
              </a:ext>
            </a:extLst>
          </p:cNvPr>
          <p:cNvSpPr/>
          <p:nvPr/>
        </p:nvSpPr>
        <p:spPr>
          <a:xfrm>
            <a:off x="824457" y="392742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21970DB-5B38-974D-858F-6AE44B92F383}"/>
              </a:ext>
            </a:extLst>
          </p:cNvPr>
          <p:cNvSpPr/>
          <p:nvPr/>
        </p:nvSpPr>
        <p:spPr>
          <a:xfrm rot="5400000">
            <a:off x="1798818" y="305425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EF21442-7CF0-C149-9BA6-69EDBC0D33BF}"/>
              </a:ext>
            </a:extLst>
          </p:cNvPr>
          <p:cNvSpPr/>
          <p:nvPr/>
        </p:nvSpPr>
        <p:spPr>
          <a:xfrm rot="5400000">
            <a:off x="1768838" y="120858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7691BF3-FEDB-3046-8F62-2B2C250DDF82}"/>
              </a:ext>
            </a:extLst>
          </p:cNvPr>
          <p:cNvSpPr/>
          <p:nvPr/>
        </p:nvSpPr>
        <p:spPr>
          <a:xfrm rot="5400000">
            <a:off x="2565814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394984E-8556-3F47-8E94-F4CFADD4FE42}"/>
              </a:ext>
            </a:extLst>
          </p:cNvPr>
          <p:cNvSpPr/>
          <p:nvPr/>
        </p:nvSpPr>
        <p:spPr>
          <a:xfrm rot="5400000">
            <a:off x="2565814" y="3099215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F2C633C-3C25-9C4B-BE03-84D77B9F5A3D}"/>
              </a:ext>
            </a:extLst>
          </p:cNvPr>
          <p:cNvSpPr/>
          <p:nvPr/>
        </p:nvSpPr>
        <p:spPr>
          <a:xfrm>
            <a:off x="3525185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EC41C06-7D78-3C47-876D-BCA7E31641E2}"/>
              </a:ext>
            </a:extLst>
          </p:cNvPr>
          <p:cNvSpPr/>
          <p:nvPr/>
        </p:nvSpPr>
        <p:spPr>
          <a:xfrm>
            <a:off x="3510195" y="35976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59978A69-986A-7240-8C51-2AF0BDBE12B2}"/>
              </a:ext>
            </a:extLst>
          </p:cNvPr>
          <p:cNvSpPr/>
          <p:nvPr/>
        </p:nvSpPr>
        <p:spPr>
          <a:xfrm>
            <a:off x="3510195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9EA0742-E486-2348-8D99-E1DA2D83875B}"/>
              </a:ext>
            </a:extLst>
          </p:cNvPr>
          <p:cNvSpPr/>
          <p:nvPr/>
        </p:nvSpPr>
        <p:spPr>
          <a:xfrm rot="5400000">
            <a:off x="4484556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72CEDC31-AD93-4F4E-8BAF-822C8C91C2A3}"/>
              </a:ext>
            </a:extLst>
          </p:cNvPr>
          <p:cNvSpPr/>
          <p:nvPr/>
        </p:nvSpPr>
        <p:spPr>
          <a:xfrm rot="5400000">
            <a:off x="4454576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460729F-5A5B-C245-A182-00AC74F03E74}"/>
              </a:ext>
            </a:extLst>
          </p:cNvPr>
          <p:cNvSpPr/>
          <p:nvPr/>
        </p:nvSpPr>
        <p:spPr>
          <a:xfrm rot="5400000">
            <a:off x="5206581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CEDC30-26B9-0342-BFE1-C36C806B29BB}"/>
              </a:ext>
            </a:extLst>
          </p:cNvPr>
          <p:cNvSpPr/>
          <p:nvPr/>
        </p:nvSpPr>
        <p:spPr>
          <a:xfrm rot="5400000">
            <a:off x="5206581" y="309921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380413A-BA32-AC45-95E9-CBC8D5513DEB}"/>
              </a:ext>
            </a:extLst>
          </p:cNvPr>
          <p:cNvSpPr/>
          <p:nvPr/>
        </p:nvSpPr>
        <p:spPr>
          <a:xfrm>
            <a:off x="6165952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BF53C5AD-E7DD-5046-8C8B-8273729B3A7D}"/>
              </a:ext>
            </a:extLst>
          </p:cNvPr>
          <p:cNvSpPr/>
          <p:nvPr/>
        </p:nvSpPr>
        <p:spPr>
          <a:xfrm>
            <a:off x="6150962" y="359760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465453C3-521E-1447-B941-C4C45E29AD22}"/>
              </a:ext>
            </a:extLst>
          </p:cNvPr>
          <p:cNvSpPr/>
          <p:nvPr/>
        </p:nvSpPr>
        <p:spPr>
          <a:xfrm>
            <a:off x="6150962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413D633-9F9E-584F-B23A-232FF694FCBD}"/>
              </a:ext>
            </a:extLst>
          </p:cNvPr>
          <p:cNvSpPr/>
          <p:nvPr/>
        </p:nvSpPr>
        <p:spPr>
          <a:xfrm rot="5400000">
            <a:off x="7125323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B0613C1-A5D1-964D-AD3D-81557BB0D3A0}"/>
              </a:ext>
            </a:extLst>
          </p:cNvPr>
          <p:cNvSpPr/>
          <p:nvPr/>
        </p:nvSpPr>
        <p:spPr>
          <a:xfrm rot="5400000">
            <a:off x="7095343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E5A37F1-EEB6-D342-8836-AF0E137A8C8F}"/>
              </a:ext>
            </a:extLst>
          </p:cNvPr>
          <p:cNvSpPr/>
          <p:nvPr/>
        </p:nvSpPr>
        <p:spPr>
          <a:xfrm rot="5400000">
            <a:off x="7847347" y="120295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1F6C03-64E7-614A-A838-8D5BB22A8F69}"/>
              </a:ext>
            </a:extLst>
          </p:cNvPr>
          <p:cNvSpPr/>
          <p:nvPr/>
        </p:nvSpPr>
        <p:spPr>
          <a:xfrm rot="5400000">
            <a:off x="7847347" y="3024264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8B69E8D-4F0E-794A-B97B-73E370E78D12}"/>
              </a:ext>
            </a:extLst>
          </p:cNvPr>
          <p:cNvSpPr/>
          <p:nvPr/>
        </p:nvSpPr>
        <p:spPr>
          <a:xfrm>
            <a:off x="8806718" y="210985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4DDB6BD-FE5F-AA44-AB42-85CDC7094622}"/>
              </a:ext>
            </a:extLst>
          </p:cNvPr>
          <p:cNvSpPr/>
          <p:nvPr/>
        </p:nvSpPr>
        <p:spPr>
          <a:xfrm>
            <a:off x="8791728" y="2848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D64E684-C15F-AC41-A14A-C3F2DA9DD741}"/>
              </a:ext>
            </a:extLst>
          </p:cNvPr>
          <p:cNvSpPr/>
          <p:nvPr/>
        </p:nvSpPr>
        <p:spPr>
          <a:xfrm>
            <a:off x="8791728" y="389744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040308D-E378-824D-874C-AF5475655FE3}"/>
              </a:ext>
            </a:extLst>
          </p:cNvPr>
          <p:cNvSpPr/>
          <p:nvPr/>
        </p:nvSpPr>
        <p:spPr>
          <a:xfrm rot="5400000">
            <a:off x="9766089" y="302426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5F585367-F30D-4A4E-A579-844705758278}"/>
              </a:ext>
            </a:extLst>
          </p:cNvPr>
          <p:cNvSpPr/>
          <p:nvPr/>
        </p:nvSpPr>
        <p:spPr>
          <a:xfrm rot="5400000">
            <a:off x="9736109" y="117860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F4C6B76-BD4C-4D4F-8696-CE0E7AA23E39}"/>
              </a:ext>
            </a:extLst>
          </p:cNvPr>
          <p:cNvSpPr/>
          <p:nvPr/>
        </p:nvSpPr>
        <p:spPr>
          <a:xfrm rot="5400000">
            <a:off x="10374441" y="118422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AC7C2A20-6754-3645-B57D-E9A5D2E29307}"/>
              </a:ext>
            </a:extLst>
          </p:cNvPr>
          <p:cNvSpPr/>
          <p:nvPr/>
        </p:nvSpPr>
        <p:spPr>
          <a:xfrm rot="5400000">
            <a:off x="10374441" y="300553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175F974C-8534-5C40-AFD7-63198BB34119}"/>
              </a:ext>
            </a:extLst>
          </p:cNvPr>
          <p:cNvSpPr/>
          <p:nvPr/>
        </p:nvSpPr>
        <p:spPr>
          <a:xfrm>
            <a:off x="11333812" y="209112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464C32A5-7435-CD42-A61E-948689693FD6}"/>
              </a:ext>
            </a:extLst>
          </p:cNvPr>
          <p:cNvSpPr/>
          <p:nvPr/>
        </p:nvSpPr>
        <p:spPr>
          <a:xfrm>
            <a:off x="11318822" y="26607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F9667E0-C0AB-7442-B190-9471AB9879A5}"/>
              </a:ext>
            </a:extLst>
          </p:cNvPr>
          <p:cNvSpPr/>
          <p:nvPr/>
        </p:nvSpPr>
        <p:spPr>
          <a:xfrm>
            <a:off x="11318822" y="387870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80F28D7E-2EA3-2648-9AF9-A37397577665}"/>
              </a:ext>
            </a:extLst>
          </p:cNvPr>
          <p:cNvSpPr/>
          <p:nvPr/>
        </p:nvSpPr>
        <p:spPr>
          <a:xfrm rot="5400000">
            <a:off x="12293183" y="300553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CC5DB59-5C0F-6149-AC87-5AB803A457C5}"/>
              </a:ext>
            </a:extLst>
          </p:cNvPr>
          <p:cNvSpPr/>
          <p:nvPr/>
        </p:nvSpPr>
        <p:spPr>
          <a:xfrm rot="5400000">
            <a:off x="12263203" y="115986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3003C320-0A60-414D-AEB4-CA4FBDA98EBA}"/>
              </a:ext>
            </a:extLst>
          </p:cNvPr>
          <p:cNvSpPr/>
          <p:nvPr/>
        </p:nvSpPr>
        <p:spPr>
          <a:xfrm rot="5400000">
            <a:off x="12886545" y="115048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5EF6ECE5-B5F3-FC4D-9AF9-7A0FC49CEAFD}"/>
              </a:ext>
            </a:extLst>
          </p:cNvPr>
          <p:cNvSpPr/>
          <p:nvPr/>
        </p:nvSpPr>
        <p:spPr>
          <a:xfrm rot="5400000">
            <a:off x="12886545" y="2971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AA385063-78F7-D242-8151-CA95A7D55772}"/>
              </a:ext>
            </a:extLst>
          </p:cNvPr>
          <p:cNvSpPr/>
          <p:nvPr/>
        </p:nvSpPr>
        <p:spPr>
          <a:xfrm>
            <a:off x="13845916" y="205739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EFB901DC-5A37-CA48-8797-BE583F8CA98D}"/>
              </a:ext>
            </a:extLst>
          </p:cNvPr>
          <p:cNvSpPr/>
          <p:nvPr/>
        </p:nvSpPr>
        <p:spPr>
          <a:xfrm>
            <a:off x="13830926" y="2323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8C6A44F0-F07C-E041-9746-315D1606C31F}"/>
              </a:ext>
            </a:extLst>
          </p:cNvPr>
          <p:cNvSpPr/>
          <p:nvPr/>
        </p:nvSpPr>
        <p:spPr>
          <a:xfrm>
            <a:off x="13830926" y="384497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CB908204-5409-F949-90E3-CC4832CFF8DE}"/>
              </a:ext>
            </a:extLst>
          </p:cNvPr>
          <p:cNvSpPr/>
          <p:nvPr/>
        </p:nvSpPr>
        <p:spPr>
          <a:xfrm rot="5400000">
            <a:off x="14805287" y="297179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E77276F0-4040-9D4C-A25C-0DC572626D8B}"/>
              </a:ext>
            </a:extLst>
          </p:cNvPr>
          <p:cNvSpPr/>
          <p:nvPr/>
        </p:nvSpPr>
        <p:spPr>
          <a:xfrm rot="5400000">
            <a:off x="14775307" y="1126132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59A1CAD-1D92-694A-9B17-DE13D77A6A79}"/>
              </a:ext>
            </a:extLst>
          </p:cNvPr>
          <p:cNvSpPr/>
          <p:nvPr/>
        </p:nvSpPr>
        <p:spPr>
          <a:xfrm rot="5400000">
            <a:off x="15413639" y="113175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673A3F66-5400-C648-A13C-1F20BAA03EF7}"/>
              </a:ext>
            </a:extLst>
          </p:cNvPr>
          <p:cNvSpPr/>
          <p:nvPr/>
        </p:nvSpPr>
        <p:spPr>
          <a:xfrm rot="5400000">
            <a:off x="15413639" y="295306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10EF062-DA5C-D54E-949C-64FA344A5C83}"/>
              </a:ext>
            </a:extLst>
          </p:cNvPr>
          <p:cNvSpPr/>
          <p:nvPr/>
        </p:nvSpPr>
        <p:spPr>
          <a:xfrm>
            <a:off x="16373010" y="203865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F803B677-4894-304F-B8A1-603E166AC879}"/>
              </a:ext>
            </a:extLst>
          </p:cNvPr>
          <p:cNvSpPr/>
          <p:nvPr/>
        </p:nvSpPr>
        <p:spPr>
          <a:xfrm>
            <a:off x="16358020" y="21360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EA408B21-8EB2-824A-9A01-2FEA47477867}"/>
              </a:ext>
            </a:extLst>
          </p:cNvPr>
          <p:cNvSpPr/>
          <p:nvPr/>
        </p:nvSpPr>
        <p:spPr>
          <a:xfrm>
            <a:off x="16358020" y="38262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60550EA-7973-3B47-A74E-E9D1EB1CFA16}"/>
              </a:ext>
            </a:extLst>
          </p:cNvPr>
          <p:cNvSpPr/>
          <p:nvPr/>
        </p:nvSpPr>
        <p:spPr>
          <a:xfrm rot="5400000">
            <a:off x="17332381" y="2953063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BB186D2B-E04C-0845-8EFF-D8CD641F1477}"/>
              </a:ext>
            </a:extLst>
          </p:cNvPr>
          <p:cNvSpPr/>
          <p:nvPr/>
        </p:nvSpPr>
        <p:spPr>
          <a:xfrm rot="5400000">
            <a:off x="17302401" y="110739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04D3CC50-E6E6-224F-88EA-CD32F1DB0DEB}"/>
              </a:ext>
            </a:extLst>
          </p:cNvPr>
          <p:cNvSpPr/>
          <p:nvPr/>
        </p:nvSpPr>
        <p:spPr>
          <a:xfrm rot="5400000">
            <a:off x="701536" y="5925611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exagon 63">
            <a:extLst>
              <a:ext uri="{FF2B5EF4-FFF2-40B4-BE49-F238E27FC236}">
                <a16:creationId xmlns:a16="http://schemas.microsoft.com/office/drawing/2014/main" id="{B3855BE5-087C-A443-B109-48E54A9ACD07}"/>
              </a:ext>
            </a:extLst>
          </p:cNvPr>
          <p:cNvSpPr/>
          <p:nvPr/>
        </p:nvSpPr>
        <p:spPr>
          <a:xfrm>
            <a:off x="1146745" y="5550105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exagon 64">
            <a:extLst>
              <a:ext uri="{FF2B5EF4-FFF2-40B4-BE49-F238E27FC236}">
                <a16:creationId xmlns:a16="http://schemas.microsoft.com/office/drawing/2014/main" id="{87428BB3-6F76-D846-A42D-91B2E261EC80}"/>
              </a:ext>
            </a:extLst>
          </p:cNvPr>
          <p:cNvSpPr/>
          <p:nvPr/>
        </p:nvSpPr>
        <p:spPr>
          <a:xfrm rot="5400000">
            <a:off x="1517002" y="5191093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915D912D-BE9A-844D-94DC-DD13054392BD}"/>
              </a:ext>
            </a:extLst>
          </p:cNvPr>
          <p:cNvSpPr/>
          <p:nvPr/>
        </p:nvSpPr>
        <p:spPr>
          <a:xfrm rot="5400000">
            <a:off x="1517002" y="5934606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0F7967F8-47B2-EB4A-AF9B-110B6E8AC65F}"/>
              </a:ext>
            </a:extLst>
          </p:cNvPr>
          <p:cNvSpPr/>
          <p:nvPr/>
        </p:nvSpPr>
        <p:spPr>
          <a:xfrm>
            <a:off x="1165233" y="4829827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1F2873CA-9DB5-D54E-9DCB-7AEA5175CAC5}"/>
              </a:ext>
            </a:extLst>
          </p:cNvPr>
          <p:cNvSpPr/>
          <p:nvPr/>
        </p:nvSpPr>
        <p:spPr>
          <a:xfrm>
            <a:off x="1155989" y="6295863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E8AC9DC-F828-B24E-A1BA-F09A1564822D}"/>
              </a:ext>
            </a:extLst>
          </p:cNvPr>
          <p:cNvSpPr/>
          <p:nvPr/>
        </p:nvSpPr>
        <p:spPr>
          <a:xfrm>
            <a:off x="3237874" y="4665693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39953731-D0F8-224F-A428-CE25C08616F8}"/>
              </a:ext>
            </a:extLst>
          </p:cNvPr>
          <p:cNvSpPr/>
          <p:nvPr/>
        </p:nvSpPr>
        <p:spPr>
          <a:xfrm rot="5400000">
            <a:off x="3491582" y="5185852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0DEC6CB9-BD60-704E-A50A-808629BC91BF}"/>
              </a:ext>
            </a:extLst>
          </p:cNvPr>
          <p:cNvSpPr/>
          <p:nvPr/>
        </p:nvSpPr>
        <p:spPr>
          <a:xfrm rot="5400000">
            <a:off x="3491582" y="5929365"/>
            <a:ext cx="688049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A37DE22C-8097-B248-869B-C5A17519D90A}"/>
              </a:ext>
            </a:extLst>
          </p:cNvPr>
          <p:cNvSpPr/>
          <p:nvPr/>
        </p:nvSpPr>
        <p:spPr>
          <a:xfrm>
            <a:off x="3936791" y="5553859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DACEDB9E-12A7-9E41-A837-B90260CFD72B}"/>
              </a:ext>
            </a:extLst>
          </p:cNvPr>
          <p:cNvSpPr/>
          <p:nvPr/>
        </p:nvSpPr>
        <p:spPr>
          <a:xfrm rot="5400000">
            <a:off x="4307048" y="5194847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B4CE14A2-6F08-9F4C-9BCA-523400BAFB1F}"/>
              </a:ext>
            </a:extLst>
          </p:cNvPr>
          <p:cNvSpPr/>
          <p:nvPr/>
        </p:nvSpPr>
        <p:spPr>
          <a:xfrm rot="5400000">
            <a:off x="4307048" y="5938360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3AB8753D-4D16-0949-8065-CEA23BC2445B}"/>
              </a:ext>
            </a:extLst>
          </p:cNvPr>
          <p:cNvSpPr/>
          <p:nvPr/>
        </p:nvSpPr>
        <p:spPr>
          <a:xfrm>
            <a:off x="3955279" y="4833581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>
            <a:extLst>
              <a:ext uri="{FF2B5EF4-FFF2-40B4-BE49-F238E27FC236}">
                <a16:creationId xmlns:a16="http://schemas.microsoft.com/office/drawing/2014/main" id="{53CC327F-9549-3D48-B25D-2A47334D0407}"/>
              </a:ext>
            </a:extLst>
          </p:cNvPr>
          <p:cNvSpPr/>
          <p:nvPr/>
        </p:nvSpPr>
        <p:spPr>
          <a:xfrm>
            <a:off x="3946035" y="6299617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25D4CED-5C97-544E-89E1-ADC35E13A186}"/>
              </a:ext>
            </a:extLst>
          </p:cNvPr>
          <p:cNvSpPr/>
          <p:nvPr/>
        </p:nvSpPr>
        <p:spPr>
          <a:xfrm>
            <a:off x="5914866" y="4661939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002F7A2F-3DFF-154F-8C6C-1513AE6DB172}"/>
              </a:ext>
            </a:extLst>
          </p:cNvPr>
          <p:cNvSpPr/>
          <p:nvPr/>
        </p:nvSpPr>
        <p:spPr>
          <a:xfrm rot="5400000">
            <a:off x="6168574" y="5182098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>
            <a:extLst>
              <a:ext uri="{FF2B5EF4-FFF2-40B4-BE49-F238E27FC236}">
                <a16:creationId xmlns:a16="http://schemas.microsoft.com/office/drawing/2014/main" id="{2D9A47B5-54B0-A94A-B2BF-EB8FB7640419}"/>
              </a:ext>
            </a:extLst>
          </p:cNvPr>
          <p:cNvSpPr/>
          <p:nvPr/>
        </p:nvSpPr>
        <p:spPr>
          <a:xfrm rot="5400000">
            <a:off x="6168574" y="5925611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exagon 81">
            <a:extLst>
              <a:ext uri="{FF2B5EF4-FFF2-40B4-BE49-F238E27FC236}">
                <a16:creationId xmlns:a16="http://schemas.microsoft.com/office/drawing/2014/main" id="{B3FB20B0-F9FD-684C-B8AC-A2EB4549C019}"/>
              </a:ext>
            </a:extLst>
          </p:cNvPr>
          <p:cNvSpPr/>
          <p:nvPr/>
        </p:nvSpPr>
        <p:spPr>
          <a:xfrm>
            <a:off x="6613783" y="5550105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4074CBB2-E13B-E044-8EDD-367802D84D00}"/>
              </a:ext>
            </a:extLst>
          </p:cNvPr>
          <p:cNvSpPr/>
          <p:nvPr/>
        </p:nvSpPr>
        <p:spPr>
          <a:xfrm rot="5400000">
            <a:off x="6984040" y="5191093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>
            <a:extLst>
              <a:ext uri="{FF2B5EF4-FFF2-40B4-BE49-F238E27FC236}">
                <a16:creationId xmlns:a16="http://schemas.microsoft.com/office/drawing/2014/main" id="{5340117C-AB82-6B43-AC06-B85B010335F3}"/>
              </a:ext>
            </a:extLst>
          </p:cNvPr>
          <p:cNvSpPr/>
          <p:nvPr/>
        </p:nvSpPr>
        <p:spPr>
          <a:xfrm rot="5400000">
            <a:off x="6984040" y="5934606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257725BA-FD99-9C4F-B256-2689DCF6D586}"/>
              </a:ext>
            </a:extLst>
          </p:cNvPr>
          <p:cNvSpPr/>
          <p:nvPr/>
        </p:nvSpPr>
        <p:spPr>
          <a:xfrm>
            <a:off x="6632271" y="4829827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61A48822-FEA1-314D-8986-8C3B812C76BB}"/>
              </a:ext>
            </a:extLst>
          </p:cNvPr>
          <p:cNvSpPr/>
          <p:nvPr/>
        </p:nvSpPr>
        <p:spPr>
          <a:xfrm>
            <a:off x="6623027" y="6295863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D3E3F59-51FB-B24D-B948-86DAF30609B9}"/>
              </a:ext>
            </a:extLst>
          </p:cNvPr>
          <p:cNvSpPr/>
          <p:nvPr/>
        </p:nvSpPr>
        <p:spPr>
          <a:xfrm>
            <a:off x="8583114" y="4658186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Hexagon 95">
            <a:extLst>
              <a:ext uri="{FF2B5EF4-FFF2-40B4-BE49-F238E27FC236}">
                <a16:creationId xmlns:a16="http://schemas.microsoft.com/office/drawing/2014/main" id="{FFE7E6D1-10A5-EF4E-95F8-8075B20C21D4}"/>
              </a:ext>
            </a:extLst>
          </p:cNvPr>
          <p:cNvSpPr/>
          <p:nvPr/>
        </p:nvSpPr>
        <p:spPr>
          <a:xfrm rot="5400000">
            <a:off x="8836822" y="5178345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>
            <a:extLst>
              <a:ext uri="{FF2B5EF4-FFF2-40B4-BE49-F238E27FC236}">
                <a16:creationId xmlns:a16="http://schemas.microsoft.com/office/drawing/2014/main" id="{E6F1F1F0-F593-724E-AE70-2E059646D7DF}"/>
              </a:ext>
            </a:extLst>
          </p:cNvPr>
          <p:cNvSpPr/>
          <p:nvPr/>
        </p:nvSpPr>
        <p:spPr>
          <a:xfrm rot="5400000">
            <a:off x="8836822" y="5921858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xagon 97">
            <a:extLst>
              <a:ext uri="{FF2B5EF4-FFF2-40B4-BE49-F238E27FC236}">
                <a16:creationId xmlns:a16="http://schemas.microsoft.com/office/drawing/2014/main" id="{65DAF7B7-858C-DD43-B176-DE532760CCD0}"/>
              </a:ext>
            </a:extLst>
          </p:cNvPr>
          <p:cNvSpPr/>
          <p:nvPr/>
        </p:nvSpPr>
        <p:spPr>
          <a:xfrm>
            <a:off x="9282031" y="5546352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>
            <a:extLst>
              <a:ext uri="{FF2B5EF4-FFF2-40B4-BE49-F238E27FC236}">
                <a16:creationId xmlns:a16="http://schemas.microsoft.com/office/drawing/2014/main" id="{CB9AB505-C421-EE49-B4C0-7B04140488FE}"/>
              </a:ext>
            </a:extLst>
          </p:cNvPr>
          <p:cNvSpPr/>
          <p:nvPr/>
        </p:nvSpPr>
        <p:spPr>
          <a:xfrm rot="5400000">
            <a:off x="9652288" y="5187340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exagon 99">
            <a:extLst>
              <a:ext uri="{FF2B5EF4-FFF2-40B4-BE49-F238E27FC236}">
                <a16:creationId xmlns:a16="http://schemas.microsoft.com/office/drawing/2014/main" id="{879A7DAE-702B-8E4F-8697-F61F79A16432}"/>
              </a:ext>
            </a:extLst>
          </p:cNvPr>
          <p:cNvSpPr/>
          <p:nvPr/>
        </p:nvSpPr>
        <p:spPr>
          <a:xfrm rot="5400000">
            <a:off x="9652288" y="5930853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>
            <a:extLst>
              <a:ext uri="{FF2B5EF4-FFF2-40B4-BE49-F238E27FC236}">
                <a16:creationId xmlns:a16="http://schemas.microsoft.com/office/drawing/2014/main" id="{8CB7988E-834D-E94E-B50B-FF88AA06E940}"/>
              </a:ext>
            </a:extLst>
          </p:cNvPr>
          <p:cNvSpPr/>
          <p:nvPr/>
        </p:nvSpPr>
        <p:spPr>
          <a:xfrm>
            <a:off x="9300519" y="482607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FD8B44D3-C368-144F-B110-18A7009CF2B7}"/>
              </a:ext>
            </a:extLst>
          </p:cNvPr>
          <p:cNvSpPr/>
          <p:nvPr/>
        </p:nvSpPr>
        <p:spPr>
          <a:xfrm>
            <a:off x="9291275" y="6292110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C1A1498-11A3-EC48-B912-674A66957D5F}"/>
              </a:ext>
            </a:extLst>
          </p:cNvPr>
          <p:cNvSpPr/>
          <p:nvPr/>
        </p:nvSpPr>
        <p:spPr>
          <a:xfrm>
            <a:off x="11373160" y="4661940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exagon 103">
            <a:extLst>
              <a:ext uri="{FF2B5EF4-FFF2-40B4-BE49-F238E27FC236}">
                <a16:creationId xmlns:a16="http://schemas.microsoft.com/office/drawing/2014/main" id="{4B064B6F-E632-A148-9FC6-C3CDEFF5F86B}"/>
              </a:ext>
            </a:extLst>
          </p:cNvPr>
          <p:cNvSpPr/>
          <p:nvPr/>
        </p:nvSpPr>
        <p:spPr>
          <a:xfrm rot="5400000">
            <a:off x="11626868" y="5182099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>
            <a:extLst>
              <a:ext uri="{FF2B5EF4-FFF2-40B4-BE49-F238E27FC236}">
                <a16:creationId xmlns:a16="http://schemas.microsoft.com/office/drawing/2014/main" id="{EBE7C741-995F-F645-9FD0-7469668C3CF6}"/>
              </a:ext>
            </a:extLst>
          </p:cNvPr>
          <p:cNvSpPr/>
          <p:nvPr/>
        </p:nvSpPr>
        <p:spPr>
          <a:xfrm rot="5400000">
            <a:off x="11626868" y="5925612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Hexagon 105">
            <a:extLst>
              <a:ext uri="{FF2B5EF4-FFF2-40B4-BE49-F238E27FC236}">
                <a16:creationId xmlns:a16="http://schemas.microsoft.com/office/drawing/2014/main" id="{E298DFC0-4A54-734C-80D2-B1E375863F20}"/>
              </a:ext>
            </a:extLst>
          </p:cNvPr>
          <p:cNvSpPr/>
          <p:nvPr/>
        </p:nvSpPr>
        <p:spPr>
          <a:xfrm>
            <a:off x="12072077" y="5550106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E8138618-91A1-0043-96F1-49EE1C296B68}"/>
              </a:ext>
            </a:extLst>
          </p:cNvPr>
          <p:cNvSpPr/>
          <p:nvPr/>
        </p:nvSpPr>
        <p:spPr>
          <a:xfrm rot="5400000">
            <a:off x="12442334" y="5191094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Hexagon 107">
            <a:extLst>
              <a:ext uri="{FF2B5EF4-FFF2-40B4-BE49-F238E27FC236}">
                <a16:creationId xmlns:a16="http://schemas.microsoft.com/office/drawing/2014/main" id="{32F5CC75-56B1-CB42-812B-E2CD0F453FD2}"/>
              </a:ext>
            </a:extLst>
          </p:cNvPr>
          <p:cNvSpPr/>
          <p:nvPr/>
        </p:nvSpPr>
        <p:spPr>
          <a:xfrm rot="5400000">
            <a:off x="12442334" y="5934607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Hexagon 108">
            <a:extLst>
              <a:ext uri="{FF2B5EF4-FFF2-40B4-BE49-F238E27FC236}">
                <a16:creationId xmlns:a16="http://schemas.microsoft.com/office/drawing/2014/main" id="{6EDB0269-2BD2-944D-8F49-5883ADC79473}"/>
              </a:ext>
            </a:extLst>
          </p:cNvPr>
          <p:cNvSpPr/>
          <p:nvPr/>
        </p:nvSpPr>
        <p:spPr>
          <a:xfrm>
            <a:off x="12090565" y="4829828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Hexagon 109">
            <a:extLst>
              <a:ext uri="{FF2B5EF4-FFF2-40B4-BE49-F238E27FC236}">
                <a16:creationId xmlns:a16="http://schemas.microsoft.com/office/drawing/2014/main" id="{7F81040E-93BE-6941-8D04-58F3EA8DDFD8}"/>
              </a:ext>
            </a:extLst>
          </p:cNvPr>
          <p:cNvSpPr/>
          <p:nvPr/>
        </p:nvSpPr>
        <p:spPr>
          <a:xfrm>
            <a:off x="12081321" y="6295864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2211EA2-B070-ED47-9BD5-16F1E0CE6C28}"/>
              </a:ext>
            </a:extLst>
          </p:cNvPr>
          <p:cNvSpPr/>
          <p:nvPr/>
        </p:nvSpPr>
        <p:spPr>
          <a:xfrm>
            <a:off x="14050152" y="4658186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BBF7AD01-2AB5-FD44-961B-86C847398A56}"/>
              </a:ext>
            </a:extLst>
          </p:cNvPr>
          <p:cNvSpPr/>
          <p:nvPr/>
        </p:nvSpPr>
        <p:spPr>
          <a:xfrm rot="5400000">
            <a:off x="14303860" y="5178345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exagon 112">
            <a:extLst>
              <a:ext uri="{FF2B5EF4-FFF2-40B4-BE49-F238E27FC236}">
                <a16:creationId xmlns:a16="http://schemas.microsoft.com/office/drawing/2014/main" id="{D24D626C-C8CB-7743-9732-6428DF41226A}"/>
              </a:ext>
            </a:extLst>
          </p:cNvPr>
          <p:cNvSpPr/>
          <p:nvPr/>
        </p:nvSpPr>
        <p:spPr>
          <a:xfrm rot="5400000">
            <a:off x="14303860" y="5921858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Hexagon 113">
            <a:extLst>
              <a:ext uri="{FF2B5EF4-FFF2-40B4-BE49-F238E27FC236}">
                <a16:creationId xmlns:a16="http://schemas.microsoft.com/office/drawing/2014/main" id="{FDD825D2-5CB1-6941-9627-4B03B287D02D}"/>
              </a:ext>
            </a:extLst>
          </p:cNvPr>
          <p:cNvSpPr/>
          <p:nvPr/>
        </p:nvSpPr>
        <p:spPr>
          <a:xfrm>
            <a:off x="14749069" y="5546352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A3972C5-C9A5-F345-A5CB-99DBCD720656}"/>
              </a:ext>
            </a:extLst>
          </p:cNvPr>
          <p:cNvSpPr/>
          <p:nvPr/>
        </p:nvSpPr>
        <p:spPr>
          <a:xfrm rot="5400000">
            <a:off x="15119326" y="5187340"/>
            <a:ext cx="688049" cy="17238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exagon 115">
            <a:extLst>
              <a:ext uri="{FF2B5EF4-FFF2-40B4-BE49-F238E27FC236}">
                <a16:creationId xmlns:a16="http://schemas.microsoft.com/office/drawing/2014/main" id="{DA29C0C6-78A6-5846-BB65-B91DA6435506}"/>
              </a:ext>
            </a:extLst>
          </p:cNvPr>
          <p:cNvSpPr/>
          <p:nvPr/>
        </p:nvSpPr>
        <p:spPr>
          <a:xfrm rot="5400000">
            <a:off x="15119326" y="5930853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>
            <a:extLst>
              <a:ext uri="{FF2B5EF4-FFF2-40B4-BE49-F238E27FC236}">
                <a16:creationId xmlns:a16="http://schemas.microsoft.com/office/drawing/2014/main" id="{B1405088-1F71-C542-90FA-1FB9A6C4E3C9}"/>
              </a:ext>
            </a:extLst>
          </p:cNvPr>
          <p:cNvSpPr/>
          <p:nvPr/>
        </p:nvSpPr>
        <p:spPr>
          <a:xfrm>
            <a:off x="14767557" y="482607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Hexagon 117">
            <a:extLst>
              <a:ext uri="{FF2B5EF4-FFF2-40B4-BE49-F238E27FC236}">
                <a16:creationId xmlns:a16="http://schemas.microsoft.com/office/drawing/2014/main" id="{B58CDB3F-04E1-FE4B-B571-E8D47080A354}"/>
              </a:ext>
            </a:extLst>
          </p:cNvPr>
          <p:cNvSpPr/>
          <p:nvPr/>
        </p:nvSpPr>
        <p:spPr>
          <a:xfrm>
            <a:off x="14758313" y="6292110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F5522C-AE5B-8B4F-B108-22BCAD815AA7}"/>
              </a:ext>
            </a:extLst>
          </p:cNvPr>
          <p:cNvSpPr/>
          <p:nvPr/>
        </p:nvSpPr>
        <p:spPr>
          <a:xfrm>
            <a:off x="16727144" y="4646958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Hexagon 119">
            <a:extLst>
              <a:ext uri="{FF2B5EF4-FFF2-40B4-BE49-F238E27FC236}">
                <a16:creationId xmlns:a16="http://schemas.microsoft.com/office/drawing/2014/main" id="{FCC2C31A-02C9-1241-A2EE-7EBE9BB22791}"/>
              </a:ext>
            </a:extLst>
          </p:cNvPr>
          <p:cNvSpPr/>
          <p:nvPr/>
        </p:nvSpPr>
        <p:spPr>
          <a:xfrm rot="5400000">
            <a:off x="16980852" y="5167117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Hexagon 120">
            <a:extLst>
              <a:ext uri="{FF2B5EF4-FFF2-40B4-BE49-F238E27FC236}">
                <a16:creationId xmlns:a16="http://schemas.microsoft.com/office/drawing/2014/main" id="{742D0FA8-0EE1-EE45-BE97-4BF64C8AA01B}"/>
              </a:ext>
            </a:extLst>
          </p:cNvPr>
          <p:cNvSpPr/>
          <p:nvPr/>
        </p:nvSpPr>
        <p:spPr>
          <a:xfrm rot="5400000">
            <a:off x="16980852" y="5910630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>
            <a:extLst>
              <a:ext uri="{FF2B5EF4-FFF2-40B4-BE49-F238E27FC236}">
                <a16:creationId xmlns:a16="http://schemas.microsoft.com/office/drawing/2014/main" id="{71908C5E-47F4-E645-9BA2-0332B68F003E}"/>
              </a:ext>
            </a:extLst>
          </p:cNvPr>
          <p:cNvSpPr/>
          <p:nvPr/>
        </p:nvSpPr>
        <p:spPr>
          <a:xfrm>
            <a:off x="17426061" y="553512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FE6EF15B-5371-5546-83E6-A6FF823AC456}"/>
              </a:ext>
            </a:extLst>
          </p:cNvPr>
          <p:cNvSpPr/>
          <p:nvPr/>
        </p:nvSpPr>
        <p:spPr>
          <a:xfrm rot="5400000">
            <a:off x="17796318" y="5176112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Hexagon 123">
            <a:extLst>
              <a:ext uri="{FF2B5EF4-FFF2-40B4-BE49-F238E27FC236}">
                <a16:creationId xmlns:a16="http://schemas.microsoft.com/office/drawing/2014/main" id="{7EFB3F15-2AFD-A849-AB86-CEA239EDFF5D}"/>
              </a:ext>
            </a:extLst>
          </p:cNvPr>
          <p:cNvSpPr/>
          <p:nvPr/>
        </p:nvSpPr>
        <p:spPr>
          <a:xfrm rot="5400000">
            <a:off x="17796318" y="5919625"/>
            <a:ext cx="688049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BD6DDBA1-6F33-AC4D-B8B1-9AB6ED1279CD}"/>
              </a:ext>
            </a:extLst>
          </p:cNvPr>
          <p:cNvSpPr/>
          <p:nvPr/>
        </p:nvSpPr>
        <p:spPr>
          <a:xfrm>
            <a:off x="17444549" y="4814846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Hexagon 125">
            <a:extLst>
              <a:ext uri="{FF2B5EF4-FFF2-40B4-BE49-F238E27FC236}">
                <a16:creationId xmlns:a16="http://schemas.microsoft.com/office/drawing/2014/main" id="{E92ED9D4-762A-284E-9FFC-F986801C0464}"/>
              </a:ext>
            </a:extLst>
          </p:cNvPr>
          <p:cNvSpPr/>
          <p:nvPr/>
        </p:nvSpPr>
        <p:spPr>
          <a:xfrm>
            <a:off x="17435305" y="6280882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5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105BD-7A80-324D-9CAD-A6739211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811" y="473276"/>
            <a:ext cx="1821238" cy="1834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EFB6D-7332-9844-95A5-7F5193AD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2" y="913757"/>
            <a:ext cx="1129129" cy="112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6457C-C134-4F4D-9B21-8E0214CFCD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68" r="7734"/>
          <a:stretch/>
        </p:blipFill>
        <p:spPr>
          <a:xfrm>
            <a:off x="3695887" y="913757"/>
            <a:ext cx="1150375" cy="12285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C406EEA-3A81-C54A-96CC-0DFCC81B21D8}"/>
              </a:ext>
            </a:extLst>
          </p:cNvPr>
          <p:cNvSpPr/>
          <p:nvPr/>
        </p:nvSpPr>
        <p:spPr>
          <a:xfrm>
            <a:off x="1960881" y="1168757"/>
            <a:ext cx="1448886" cy="646331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E785A-91C8-F04F-8D4C-98BE04F1D03C}"/>
              </a:ext>
            </a:extLst>
          </p:cNvPr>
          <p:cNvSpPr txBox="1"/>
          <p:nvPr/>
        </p:nvSpPr>
        <p:spPr>
          <a:xfrm>
            <a:off x="1960881" y="214225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denoising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0B54A-8862-3040-8A43-BE345859AF53}"/>
              </a:ext>
            </a:extLst>
          </p:cNvPr>
          <p:cNvSpPr txBox="1"/>
          <p:nvPr/>
        </p:nvSpPr>
        <p:spPr>
          <a:xfrm>
            <a:off x="5660572" y="2342312"/>
            <a:ext cx="3243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synthetic data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37767-5C65-494D-8847-82AAA0C8DBE8}"/>
              </a:ext>
            </a:extLst>
          </p:cNvPr>
          <p:cNvSpPr txBox="1"/>
          <p:nvPr/>
        </p:nvSpPr>
        <p:spPr>
          <a:xfrm>
            <a:off x="545632" y="4315634"/>
            <a:ext cx="1977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1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2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 ...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65D88-699B-F546-95F8-B96BF5CEA7B0}"/>
              </a:ext>
            </a:extLst>
          </p:cNvPr>
          <p:cNvSpPr txBox="1"/>
          <p:nvPr/>
        </p:nvSpPr>
        <p:spPr>
          <a:xfrm>
            <a:off x="2276463" y="3727510"/>
            <a:ext cx="4363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single nucleotide polymorphisms (SNPs) loci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1F940-ED4E-A04E-B808-1D823193797F}"/>
              </a:ext>
            </a:extLst>
          </p:cNvPr>
          <p:cNvSpPr txBox="1"/>
          <p:nvPr/>
        </p:nvSpPr>
        <p:spPr>
          <a:xfrm>
            <a:off x="2272464" y="3987520"/>
            <a:ext cx="436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144	312	436	800	943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B8804-84EC-1C4D-8AB3-24ED19554CE1}"/>
              </a:ext>
            </a:extLst>
          </p:cNvPr>
          <p:cNvSpPr txBox="1"/>
          <p:nvPr/>
        </p:nvSpPr>
        <p:spPr>
          <a:xfrm>
            <a:off x="2410573" y="4330707"/>
            <a:ext cx="44474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	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</a:t>
            </a:r>
          </a:p>
          <a:p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	G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	C</a:t>
            </a:r>
          </a:p>
          <a:p>
            <a:endParaRPr lang="en-US" sz="2000" b="1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9286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1F37767-5C65-494D-8847-82AAA0C8DBE8}"/>
              </a:ext>
            </a:extLst>
          </p:cNvPr>
          <p:cNvSpPr txBox="1"/>
          <p:nvPr/>
        </p:nvSpPr>
        <p:spPr>
          <a:xfrm>
            <a:off x="545632" y="4315634"/>
            <a:ext cx="1977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1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2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 ...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65D88-699B-F546-95F8-B96BF5CEA7B0}"/>
              </a:ext>
            </a:extLst>
          </p:cNvPr>
          <p:cNvSpPr txBox="1"/>
          <p:nvPr/>
        </p:nvSpPr>
        <p:spPr>
          <a:xfrm>
            <a:off x="2276463" y="3727510"/>
            <a:ext cx="4363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single nucleotide polymorphisms (SNPs) loci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1F940-ED4E-A04E-B808-1D823193797F}"/>
              </a:ext>
            </a:extLst>
          </p:cNvPr>
          <p:cNvSpPr txBox="1"/>
          <p:nvPr/>
        </p:nvSpPr>
        <p:spPr>
          <a:xfrm>
            <a:off x="2272464" y="3987520"/>
            <a:ext cx="436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144	312	436	800	943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B8804-84EC-1C4D-8AB3-24ED19554CE1}"/>
              </a:ext>
            </a:extLst>
          </p:cNvPr>
          <p:cNvSpPr txBox="1"/>
          <p:nvPr/>
        </p:nvSpPr>
        <p:spPr>
          <a:xfrm>
            <a:off x="2410573" y="4330707"/>
            <a:ext cx="44474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	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</a:t>
            </a:r>
          </a:p>
          <a:p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	G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	C</a:t>
            </a:r>
          </a:p>
          <a:p>
            <a:endParaRPr lang="en-US" sz="2000" b="1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D4F15A-633F-DE4C-9865-2BBD00E9869D}"/>
              </a:ext>
            </a:extLst>
          </p:cNvPr>
          <p:cNvSpPr/>
          <p:nvPr/>
        </p:nvSpPr>
        <p:spPr>
          <a:xfrm>
            <a:off x="438086" y="494525"/>
            <a:ext cx="3383280" cy="450398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502B96-EAD9-CA49-B8A9-4BA7A9A1E2E4}"/>
              </a:ext>
            </a:extLst>
          </p:cNvPr>
          <p:cNvSpPr txBox="1"/>
          <p:nvPr/>
        </p:nvSpPr>
        <p:spPr>
          <a:xfrm>
            <a:off x="1798792" y="-16771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F35F-D8D2-AD42-85EF-01CF76DEA46A}"/>
              </a:ext>
            </a:extLst>
          </p:cNvPr>
          <p:cNvSpPr txBox="1"/>
          <p:nvPr/>
        </p:nvSpPr>
        <p:spPr>
          <a:xfrm>
            <a:off x="444097" y="538041"/>
            <a:ext cx="3656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1   2   2   4   3   1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B721BA-E0A1-5E45-A02A-6480C6CF6163}"/>
              </a:ext>
            </a:extLst>
          </p:cNvPr>
          <p:cNvSpPr/>
          <p:nvPr/>
        </p:nvSpPr>
        <p:spPr>
          <a:xfrm>
            <a:off x="4100209" y="541327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520A1D-283B-794F-A2A5-CE841E828CDF}"/>
              </a:ext>
            </a:extLst>
          </p:cNvPr>
          <p:cNvSpPr/>
          <p:nvPr/>
        </p:nvSpPr>
        <p:spPr>
          <a:xfrm rot="5400000">
            <a:off x="5765544" y="63411"/>
            <a:ext cx="445947" cy="130354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3B5F1-7644-EB4F-9480-8F4EA105CDDC}"/>
              </a:ext>
            </a:extLst>
          </p:cNvPr>
          <p:cNvSpPr/>
          <p:nvPr/>
        </p:nvSpPr>
        <p:spPr>
          <a:xfrm>
            <a:off x="8275370" y="489332"/>
            <a:ext cx="3383280" cy="445948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3D53E-8771-C84A-8836-2B7C5469A55E}"/>
              </a:ext>
            </a:extLst>
          </p:cNvPr>
          <p:cNvSpPr txBox="1"/>
          <p:nvPr/>
        </p:nvSpPr>
        <p:spPr>
          <a:xfrm>
            <a:off x="5616212" y="-16984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4E691B-527E-F141-A0A2-120CF141FF5C}"/>
              </a:ext>
            </a:extLst>
          </p:cNvPr>
          <p:cNvSpPr txBox="1"/>
          <p:nvPr/>
        </p:nvSpPr>
        <p:spPr>
          <a:xfrm>
            <a:off x="5336747" y="563597"/>
            <a:ext cx="130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.54 .21 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759907E-62AD-2A46-9DFA-6525EC09A395}"/>
              </a:ext>
            </a:extLst>
          </p:cNvPr>
          <p:cNvSpPr/>
          <p:nvPr/>
        </p:nvSpPr>
        <p:spPr>
          <a:xfrm>
            <a:off x="6858001" y="550084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C36266-5220-5B4A-9D99-D58FCB3A971F}"/>
              </a:ext>
            </a:extLst>
          </p:cNvPr>
          <p:cNvSpPr txBox="1"/>
          <p:nvPr/>
        </p:nvSpPr>
        <p:spPr>
          <a:xfrm>
            <a:off x="9874900" y="-14101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9087DA-8CB0-9141-AC56-570E318C64F1}"/>
              </a:ext>
            </a:extLst>
          </p:cNvPr>
          <p:cNvSpPr txBox="1"/>
          <p:nvPr/>
        </p:nvSpPr>
        <p:spPr>
          <a:xfrm>
            <a:off x="9874900" y="-353943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41E45E-49D8-B64C-A880-F5BBA82466FA}"/>
              </a:ext>
            </a:extLst>
          </p:cNvPr>
          <p:cNvSpPr txBox="1"/>
          <p:nvPr/>
        </p:nvSpPr>
        <p:spPr>
          <a:xfrm>
            <a:off x="4118718" y="95301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encode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582F4C-B478-ED46-AD9E-689EFD129A0F}"/>
              </a:ext>
            </a:extLst>
          </p:cNvPr>
          <p:cNvSpPr txBox="1"/>
          <p:nvPr/>
        </p:nvSpPr>
        <p:spPr>
          <a:xfrm>
            <a:off x="6794961" y="944923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88916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40F69-C5C4-EA40-B1AE-7948D2F5F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31" r="60498"/>
          <a:stretch/>
        </p:blipFill>
        <p:spPr>
          <a:xfrm>
            <a:off x="-158091" y="449705"/>
            <a:ext cx="4816057" cy="2069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5DAED-E37C-B04C-A1BE-BEB821284950}"/>
              </a:ext>
            </a:extLst>
          </p:cNvPr>
          <p:cNvSpPr txBox="1"/>
          <p:nvPr/>
        </p:nvSpPr>
        <p:spPr>
          <a:xfrm>
            <a:off x="7701367" y="2559758"/>
            <a:ext cx="2327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document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E5221-C4B7-054D-8210-1CFF73357A5B}"/>
              </a:ext>
            </a:extLst>
          </p:cNvPr>
          <p:cNvSpPr txBox="1"/>
          <p:nvPr/>
        </p:nvSpPr>
        <p:spPr>
          <a:xfrm>
            <a:off x="9843541" y="1597796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word vectors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2C6BB-3DAB-B74E-A276-AFD04B57D693}"/>
              </a:ext>
            </a:extLst>
          </p:cNvPr>
          <p:cNvSpPr/>
          <p:nvPr/>
        </p:nvSpPr>
        <p:spPr>
          <a:xfrm>
            <a:off x="8368298" y="949429"/>
            <a:ext cx="610810" cy="234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17A07-FADB-DF4D-8015-71ED1A94602B}"/>
              </a:ext>
            </a:extLst>
          </p:cNvPr>
          <p:cNvSpPr/>
          <p:nvPr/>
        </p:nvSpPr>
        <p:spPr>
          <a:xfrm>
            <a:off x="8368298" y="1184224"/>
            <a:ext cx="610810" cy="234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1DFC87-B6BA-494B-98EB-EA59609B1ADE}"/>
              </a:ext>
            </a:extLst>
          </p:cNvPr>
          <p:cNvSpPr/>
          <p:nvPr/>
        </p:nvSpPr>
        <p:spPr>
          <a:xfrm>
            <a:off x="8337631" y="947762"/>
            <a:ext cx="635464" cy="1503925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3CEEE3-735B-4E4A-A5C3-C11427F79D91}"/>
              </a:ext>
            </a:extLst>
          </p:cNvPr>
          <p:cNvSpPr/>
          <p:nvPr/>
        </p:nvSpPr>
        <p:spPr>
          <a:xfrm>
            <a:off x="9208231" y="946418"/>
            <a:ext cx="2743200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704231-63BB-5A4E-B544-17C59059D403}"/>
              </a:ext>
            </a:extLst>
          </p:cNvPr>
          <p:cNvSpPr/>
          <p:nvPr/>
        </p:nvSpPr>
        <p:spPr>
          <a:xfrm>
            <a:off x="4804290" y="887744"/>
            <a:ext cx="2765743" cy="1563943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2947E-AAA0-F74A-B1CA-4D3805A5AA1C}"/>
              </a:ext>
            </a:extLst>
          </p:cNvPr>
          <p:cNvSpPr txBox="1"/>
          <p:nvPr/>
        </p:nvSpPr>
        <p:spPr>
          <a:xfrm>
            <a:off x="7716357" y="1232449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1D7B71-C26E-7A48-BF75-3D3E978B3E19}"/>
              </a:ext>
            </a:extLst>
          </p:cNvPr>
          <p:cNvSpPr txBox="1"/>
          <p:nvPr/>
        </p:nvSpPr>
        <p:spPr>
          <a:xfrm>
            <a:off x="6022135" y="130162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091A0-D121-EF48-A42D-BF3435C5AF6D}"/>
              </a:ext>
            </a:extLst>
          </p:cNvPr>
          <p:cNvSpPr txBox="1"/>
          <p:nvPr/>
        </p:nvSpPr>
        <p:spPr>
          <a:xfrm>
            <a:off x="8465269" y="135078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2CF7B-4383-1F4B-A1C8-AC0D199F8BBB}"/>
              </a:ext>
            </a:extLst>
          </p:cNvPr>
          <p:cNvSpPr/>
          <p:nvPr/>
        </p:nvSpPr>
        <p:spPr>
          <a:xfrm>
            <a:off x="8337631" y="1113122"/>
            <a:ext cx="635464" cy="16694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BCECAF-A0D7-494F-880E-07D278D03024}"/>
              </a:ext>
            </a:extLst>
          </p:cNvPr>
          <p:cNvSpPr txBox="1"/>
          <p:nvPr/>
        </p:nvSpPr>
        <p:spPr>
          <a:xfrm>
            <a:off x="10393101" y="1032823"/>
            <a:ext cx="72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15F3DB-E00A-4645-A772-C3C9485F39C4}"/>
              </a:ext>
            </a:extLst>
          </p:cNvPr>
          <p:cNvSpPr txBox="1"/>
          <p:nvPr/>
        </p:nvSpPr>
        <p:spPr>
          <a:xfrm>
            <a:off x="436645" y="50134"/>
            <a:ext cx="325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term-document matrix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8F61B2-9AE4-494A-A829-751AEA32DB6B}"/>
              </a:ext>
            </a:extLst>
          </p:cNvPr>
          <p:cNvSpPr txBox="1"/>
          <p:nvPr/>
        </p:nvSpPr>
        <p:spPr>
          <a:xfrm>
            <a:off x="3606504" y="950674"/>
            <a:ext cx="91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PCA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560ED3-7495-2740-8F5C-E286EFEAB6A4}"/>
              </a:ext>
            </a:extLst>
          </p:cNvPr>
          <p:cNvSpPr/>
          <p:nvPr/>
        </p:nvSpPr>
        <p:spPr>
          <a:xfrm>
            <a:off x="4800735" y="1058808"/>
            <a:ext cx="2765743" cy="18841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59DEF9-0C1F-054E-B4F9-7DB8B7AE86AE}"/>
              </a:ext>
            </a:extLst>
          </p:cNvPr>
          <p:cNvSpPr txBox="1"/>
          <p:nvPr/>
        </p:nvSpPr>
        <p:spPr>
          <a:xfrm>
            <a:off x="6384196" y="-133178"/>
            <a:ext cx="4768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single docuement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A67DFA-3D03-534E-9C7B-246D39BA1B83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6183607" y="306581"/>
            <a:ext cx="1341943" cy="752227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2361A7-DE5C-E243-BB67-C9599C81677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006725" y="314246"/>
            <a:ext cx="648638" cy="798876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C62C95B-B015-8045-B50D-50B4E21D4583}"/>
              </a:ext>
            </a:extLst>
          </p:cNvPr>
          <p:cNvSpPr txBox="1"/>
          <p:nvPr/>
        </p:nvSpPr>
        <p:spPr>
          <a:xfrm>
            <a:off x="8359725" y="524346"/>
            <a:ext cx="166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LSA features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0F978D-1687-8241-BF5B-2DC6206DDBAA}"/>
              </a:ext>
            </a:extLst>
          </p:cNvPr>
          <p:cNvSpPr txBox="1"/>
          <p:nvPr/>
        </p:nvSpPr>
        <p:spPr>
          <a:xfrm>
            <a:off x="4941323" y="479879"/>
            <a:ext cx="213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BOW features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95565C-9BB5-3F4E-95BE-D7DDDC57F66C}"/>
              </a:ext>
            </a:extLst>
          </p:cNvPr>
          <p:cNvSpPr/>
          <p:nvPr/>
        </p:nvSpPr>
        <p:spPr>
          <a:xfrm>
            <a:off x="1538933" y="3429000"/>
            <a:ext cx="2743200" cy="274320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730021-4B60-A34E-BA35-2D613B8B5F1C}"/>
              </a:ext>
            </a:extLst>
          </p:cNvPr>
          <p:cNvSpPr/>
          <p:nvPr/>
        </p:nvSpPr>
        <p:spPr>
          <a:xfrm>
            <a:off x="6384196" y="3428999"/>
            <a:ext cx="2743200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5C0F667-933B-5C4C-B800-2BF490F3B69B}"/>
              </a:ext>
            </a:extLst>
          </p:cNvPr>
          <p:cNvSpPr/>
          <p:nvPr/>
        </p:nvSpPr>
        <p:spPr>
          <a:xfrm rot="16200000">
            <a:off x="4444132" y="4486679"/>
            <a:ext cx="2743200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A54427-FBB2-DC40-9E91-C5BDAD8C30AE}"/>
              </a:ext>
            </a:extLst>
          </p:cNvPr>
          <p:cNvSpPr txBox="1"/>
          <p:nvPr/>
        </p:nvSpPr>
        <p:spPr>
          <a:xfrm>
            <a:off x="7613509" y="3472065"/>
            <a:ext cx="72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2CC08F-EEC9-8E45-8F21-0E75ED207740}"/>
              </a:ext>
            </a:extLst>
          </p:cNvPr>
          <p:cNvSpPr txBox="1"/>
          <p:nvPr/>
        </p:nvSpPr>
        <p:spPr>
          <a:xfrm>
            <a:off x="5603145" y="4508211"/>
            <a:ext cx="72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32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E95323-0722-0943-91EF-45608F3B2AF7}"/>
              </a:ext>
            </a:extLst>
          </p:cNvPr>
          <p:cNvSpPr txBox="1"/>
          <p:nvPr/>
        </p:nvSpPr>
        <p:spPr>
          <a:xfrm>
            <a:off x="2726797" y="43786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94EF3F-A15E-5F4D-B1FA-C2AA183FB4CF}"/>
              </a:ext>
            </a:extLst>
          </p:cNvPr>
          <p:cNvSpPr txBox="1"/>
          <p:nvPr/>
        </p:nvSpPr>
        <p:spPr>
          <a:xfrm>
            <a:off x="4560447" y="4270968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7B85275-FD3C-1B42-9C3A-0211AB3C4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4" t="17397" r="71432" b="69303"/>
          <a:stretch/>
        </p:blipFill>
        <p:spPr>
          <a:xfrm>
            <a:off x="1552788" y="3063474"/>
            <a:ext cx="2764512" cy="33178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90CA571-67CA-F542-BAA1-F157244BC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4" t="17397" r="71432" b="69303"/>
          <a:stretch/>
        </p:blipFill>
        <p:spPr>
          <a:xfrm rot="16200000">
            <a:off x="-74420" y="4634708"/>
            <a:ext cx="2764512" cy="3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63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40F69-C5C4-EA40-B1AE-7948D2F5F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31" r="70528"/>
          <a:stretch/>
        </p:blipFill>
        <p:spPr>
          <a:xfrm>
            <a:off x="4011183" y="659196"/>
            <a:ext cx="3593226" cy="2069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5DAED-E37C-B04C-A1BE-BEB821284950}"/>
              </a:ext>
            </a:extLst>
          </p:cNvPr>
          <p:cNvSpPr txBox="1"/>
          <p:nvPr/>
        </p:nvSpPr>
        <p:spPr>
          <a:xfrm>
            <a:off x="8078418" y="2543599"/>
            <a:ext cx="1467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document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E5221-C4B7-054D-8210-1CFF73357A5B}"/>
              </a:ext>
            </a:extLst>
          </p:cNvPr>
          <p:cNvSpPr txBox="1"/>
          <p:nvPr/>
        </p:nvSpPr>
        <p:spPr>
          <a:xfrm>
            <a:off x="9946389" y="170586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word vectors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3CEEE3-735B-4E4A-A5C3-C11427F79D91}"/>
              </a:ext>
            </a:extLst>
          </p:cNvPr>
          <p:cNvSpPr/>
          <p:nvPr/>
        </p:nvSpPr>
        <p:spPr>
          <a:xfrm>
            <a:off x="9311079" y="1054489"/>
            <a:ext cx="2765743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2947E-AAA0-F74A-B1CA-4D3805A5AA1C}"/>
              </a:ext>
            </a:extLst>
          </p:cNvPr>
          <p:cNvSpPr txBox="1"/>
          <p:nvPr/>
        </p:nvSpPr>
        <p:spPr>
          <a:xfrm>
            <a:off x="7716357" y="1232449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1D7B71-C26E-7A48-BF75-3D3E978B3E19}"/>
              </a:ext>
            </a:extLst>
          </p:cNvPr>
          <p:cNvSpPr txBox="1"/>
          <p:nvPr/>
        </p:nvSpPr>
        <p:spPr>
          <a:xfrm>
            <a:off x="7242348" y="24944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091A0-D121-EF48-A42D-BF3435C5AF6D}"/>
              </a:ext>
            </a:extLst>
          </p:cNvPr>
          <p:cNvSpPr txBox="1"/>
          <p:nvPr/>
        </p:nvSpPr>
        <p:spPr>
          <a:xfrm>
            <a:off x="8568117" y="145885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BCECAF-A0D7-494F-880E-07D278D03024}"/>
              </a:ext>
            </a:extLst>
          </p:cNvPr>
          <p:cNvSpPr txBox="1"/>
          <p:nvPr/>
        </p:nvSpPr>
        <p:spPr>
          <a:xfrm>
            <a:off x="10495949" y="1140894"/>
            <a:ext cx="72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15F3DB-E00A-4645-A772-C3C9485F39C4}"/>
              </a:ext>
            </a:extLst>
          </p:cNvPr>
          <p:cNvSpPr txBox="1"/>
          <p:nvPr/>
        </p:nvSpPr>
        <p:spPr>
          <a:xfrm>
            <a:off x="4441739" y="2693973"/>
            <a:ext cx="325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term-document matrix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E24A9B-2F83-8742-BC37-E9860E3D1764}"/>
              </a:ext>
            </a:extLst>
          </p:cNvPr>
          <p:cNvSpPr/>
          <p:nvPr/>
        </p:nvSpPr>
        <p:spPr>
          <a:xfrm>
            <a:off x="9800066" y="1054489"/>
            <a:ext cx="146324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1E43C9-09EC-5D4A-A78D-1EBE1D562E4C}"/>
              </a:ext>
            </a:extLst>
          </p:cNvPr>
          <p:cNvSpPr/>
          <p:nvPr/>
        </p:nvSpPr>
        <p:spPr>
          <a:xfrm>
            <a:off x="8440479" y="1055833"/>
            <a:ext cx="635464" cy="1503925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56E51A-33A6-3640-9909-8702D31EB2F9}"/>
              </a:ext>
            </a:extLst>
          </p:cNvPr>
          <p:cNvSpPr/>
          <p:nvPr/>
        </p:nvSpPr>
        <p:spPr>
          <a:xfrm>
            <a:off x="8440479" y="1286511"/>
            <a:ext cx="635464" cy="16694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D17B0-4ADC-D041-B11D-F89109452299}"/>
              </a:ext>
            </a:extLst>
          </p:cNvPr>
          <p:cNvSpPr/>
          <p:nvPr/>
        </p:nvSpPr>
        <p:spPr>
          <a:xfrm>
            <a:off x="11308883" y="1054714"/>
            <a:ext cx="146324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6EC8A-F250-6347-9574-F989DDF1C4BC}"/>
              </a:ext>
            </a:extLst>
          </p:cNvPr>
          <p:cNvSpPr txBox="1"/>
          <p:nvPr/>
        </p:nvSpPr>
        <p:spPr>
          <a:xfrm>
            <a:off x="8568728" y="148732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380E65-58CC-2C43-A99D-A4D9F4E18A14}"/>
              </a:ext>
            </a:extLst>
          </p:cNvPr>
          <p:cNvSpPr txBox="1"/>
          <p:nvPr/>
        </p:nvSpPr>
        <p:spPr>
          <a:xfrm>
            <a:off x="427098" y="4928805"/>
            <a:ext cx="564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Very small and handy for traveling or camping. 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5C1D9B43-07B1-7547-A0EF-8713C3B547CB}"/>
              </a:ext>
            </a:extLst>
          </p:cNvPr>
          <p:cNvSpPr/>
          <p:nvPr/>
        </p:nvSpPr>
        <p:spPr>
          <a:xfrm>
            <a:off x="6071469" y="4951485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C918F4-1F25-D045-B42E-C8B1E487E3CD}"/>
              </a:ext>
            </a:extLst>
          </p:cNvPr>
          <p:cNvSpPr txBox="1"/>
          <p:nvPr/>
        </p:nvSpPr>
        <p:spPr>
          <a:xfrm>
            <a:off x="5373635" y="4182118"/>
            <a:ext cx="2327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remove </a:t>
            </a:r>
          </a:p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“stop words”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66856D-3B45-094F-9125-F9BFBD5FF766}"/>
              </a:ext>
            </a:extLst>
          </p:cNvPr>
          <p:cNvSpPr txBox="1"/>
          <p:nvPr/>
        </p:nvSpPr>
        <p:spPr>
          <a:xfrm>
            <a:off x="7367039" y="4928805"/>
            <a:ext cx="434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[ small, handy, traveling, camping ] </a:t>
            </a:r>
          </a:p>
        </p:txBody>
      </p:sp>
    </p:spTree>
    <p:extLst>
      <p:ext uri="{BB962C8B-B14F-4D97-AF65-F5344CB8AC3E}">
        <p14:creationId xmlns:p14="http://schemas.microsoft.com/office/powerpoint/2010/main" val="3209343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8CBCB-2C2D-5F4D-83AF-67A94954E837}"/>
              </a:ext>
            </a:extLst>
          </p:cNvPr>
          <p:cNvSpPr txBox="1"/>
          <p:nvPr/>
        </p:nvSpPr>
        <p:spPr>
          <a:xfrm>
            <a:off x="855403" y="1271205"/>
            <a:ext cx="434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[ small, handy, traveling, camping ] 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E12CBDE-6EC7-F64D-A46E-EE9A1F2423EA}"/>
              </a:ext>
            </a:extLst>
          </p:cNvPr>
          <p:cNvSpPr/>
          <p:nvPr/>
        </p:nvSpPr>
        <p:spPr>
          <a:xfrm>
            <a:off x="5231914" y="1271205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F0BD0-1DDF-D140-8177-220DEF5E13D1}"/>
              </a:ext>
            </a:extLst>
          </p:cNvPr>
          <p:cNvSpPr txBox="1"/>
          <p:nvPr/>
        </p:nvSpPr>
        <p:spPr>
          <a:xfrm>
            <a:off x="4534080" y="501838"/>
            <a:ext cx="2327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word  </a:t>
            </a:r>
          </a:p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embedding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90936-0B41-D34A-B6B5-CDD59AA0DB8E}"/>
              </a:ext>
            </a:extLst>
          </p:cNvPr>
          <p:cNvSpPr/>
          <p:nvPr/>
        </p:nvSpPr>
        <p:spPr>
          <a:xfrm>
            <a:off x="7029363" y="605809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1C281A-EEF5-634D-B4B8-0FDA37A94C92}"/>
              </a:ext>
            </a:extLst>
          </p:cNvPr>
          <p:cNvSpPr/>
          <p:nvPr/>
        </p:nvSpPr>
        <p:spPr>
          <a:xfrm>
            <a:off x="7273877" y="605809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4B24FC-F249-DF4A-BE93-F166748A4BC6}"/>
              </a:ext>
            </a:extLst>
          </p:cNvPr>
          <p:cNvSpPr/>
          <p:nvPr/>
        </p:nvSpPr>
        <p:spPr>
          <a:xfrm>
            <a:off x="7525930" y="605809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DC0A23-4538-A645-84FB-F5DB90A590B4}"/>
              </a:ext>
            </a:extLst>
          </p:cNvPr>
          <p:cNvSpPr/>
          <p:nvPr/>
        </p:nvSpPr>
        <p:spPr>
          <a:xfrm>
            <a:off x="7777985" y="605808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B73FA-AD03-BB4F-BACF-1537DC5BD23A}"/>
              </a:ext>
            </a:extLst>
          </p:cNvPr>
          <p:cNvSpPr txBox="1"/>
          <p:nvPr/>
        </p:nvSpPr>
        <p:spPr>
          <a:xfrm>
            <a:off x="6987798" y="1612100"/>
            <a:ext cx="1229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  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q </a:t>
            </a:r>
            <a:endParaRPr lang="en-US" sz="2000" b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4130C5-1259-7946-9BFA-EC38A713F2DC}"/>
              </a:ext>
            </a:extLst>
          </p:cNvPr>
          <p:cNvSpPr/>
          <p:nvPr/>
        </p:nvSpPr>
        <p:spPr>
          <a:xfrm>
            <a:off x="1085763" y="2918926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CCB120-EBCB-5E44-B712-9EFB842CB823}"/>
              </a:ext>
            </a:extLst>
          </p:cNvPr>
          <p:cNvSpPr/>
          <p:nvPr/>
        </p:nvSpPr>
        <p:spPr>
          <a:xfrm>
            <a:off x="1330277" y="2918926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37A351-D85A-784E-B42E-A02176A0FDC5}"/>
              </a:ext>
            </a:extLst>
          </p:cNvPr>
          <p:cNvSpPr/>
          <p:nvPr/>
        </p:nvSpPr>
        <p:spPr>
          <a:xfrm>
            <a:off x="1582330" y="2918926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C9F80-3C0C-B343-9C92-0CC5BF95039E}"/>
              </a:ext>
            </a:extLst>
          </p:cNvPr>
          <p:cNvSpPr/>
          <p:nvPr/>
        </p:nvSpPr>
        <p:spPr>
          <a:xfrm>
            <a:off x="1834385" y="2918925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6FC722-950C-F944-BFDA-5085561C19AD}"/>
              </a:ext>
            </a:extLst>
          </p:cNvPr>
          <p:cNvSpPr txBox="1"/>
          <p:nvPr/>
        </p:nvSpPr>
        <p:spPr>
          <a:xfrm>
            <a:off x="1044198" y="3925217"/>
            <a:ext cx="1229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  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q </a:t>
            </a:r>
            <a:endParaRPr lang="en-US" sz="2000" b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1B6A17D-A26C-B64F-9801-7C28DDFE0428}"/>
              </a:ext>
            </a:extLst>
          </p:cNvPr>
          <p:cNvSpPr/>
          <p:nvPr/>
        </p:nvSpPr>
        <p:spPr>
          <a:xfrm>
            <a:off x="2515207" y="3251625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52F2E-14D6-A24A-BD72-F4B764043BB7}"/>
              </a:ext>
            </a:extLst>
          </p:cNvPr>
          <p:cNvSpPr txBox="1"/>
          <p:nvPr/>
        </p:nvSpPr>
        <p:spPr>
          <a:xfrm>
            <a:off x="2583006" y="2918924"/>
            <a:ext cx="755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???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58CE1D-19CB-684C-ABC6-E9564643D618}"/>
              </a:ext>
            </a:extLst>
          </p:cNvPr>
          <p:cNvSpPr/>
          <p:nvPr/>
        </p:nvSpPr>
        <p:spPr>
          <a:xfrm>
            <a:off x="3921599" y="2749291"/>
            <a:ext cx="252053" cy="1375981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B3933-3926-4B48-BB67-3E53CC48639D}"/>
              </a:ext>
            </a:extLst>
          </p:cNvPr>
          <p:cNvSpPr txBox="1"/>
          <p:nvPr/>
        </p:nvSpPr>
        <p:spPr>
          <a:xfrm>
            <a:off x="3177129" y="4161479"/>
            <a:ext cx="202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feature vector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35CE05-9959-D047-AB04-914F54F12C20}"/>
              </a:ext>
            </a:extLst>
          </p:cNvPr>
          <p:cNvSpPr/>
          <p:nvPr/>
        </p:nvSpPr>
        <p:spPr>
          <a:xfrm>
            <a:off x="8270494" y="2540586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CEFD0A-78EF-3E46-B07F-97C2D29415EA}"/>
              </a:ext>
            </a:extLst>
          </p:cNvPr>
          <p:cNvSpPr/>
          <p:nvPr/>
        </p:nvSpPr>
        <p:spPr>
          <a:xfrm>
            <a:off x="8515008" y="2540586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B682F0-A474-D74B-A878-30CF52F36C0E}"/>
              </a:ext>
            </a:extLst>
          </p:cNvPr>
          <p:cNvSpPr/>
          <p:nvPr/>
        </p:nvSpPr>
        <p:spPr>
          <a:xfrm>
            <a:off x="8767061" y="2540586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AF5376-E79B-154A-AF81-394791AC9920}"/>
              </a:ext>
            </a:extLst>
          </p:cNvPr>
          <p:cNvSpPr/>
          <p:nvPr/>
        </p:nvSpPr>
        <p:spPr>
          <a:xfrm>
            <a:off x="9019116" y="2540585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F67420-2361-7146-961C-7CA94A2348F7}"/>
              </a:ext>
            </a:extLst>
          </p:cNvPr>
          <p:cNvSpPr txBox="1"/>
          <p:nvPr/>
        </p:nvSpPr>
        <p:spPr>
          <a:xfrm>
            <a:off x="8228929" y="3020239"/>
            <a:ext cx="1229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  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q </a:t>
            </a:r>
            <a:endParaRPr lang="en-US" sz="2000" b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2D2D9B5-D58D-644E-96FB-7C50BBA244F8}"/>
              </a:ext>
            </a:extLst>
          </p:cNvPr>
          <p:cNvSpPr/>
          <p:nvPr/>
        </p:nvSpPr>
        <p:spPr>
          <a:xfrm>
            <a:off x="9699937" y="2622152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28DC17-F018-4D44-8FF0-EC2A26868759}"/>
              </a:ext>
            </a:extLst>
          </p:cNvPr>
          <p:cNvSpPr txBox="1"/>
          <p:nvPr/>
        </p:nvSpPr>
        <p:spPr>
          <a:xfrm>
            <a:off x="11218502" y="3420349"/>
            <a:ext cx="25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A28421-C630-734D-A968-76A703246309}"/>
              </a:ext>
            </a:extLst>
          </p:cNvPr>
          <p:cNvSpPr/>
          <p:nvPr/>
        </p:nvSpPr>
        <p:spPr>
          <a:xfrm>
            <a:off x="11210570" y="1923991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1270AC-3C0E-BF40-B6BD-43843C09C991}"/>
              </a:ext>
            </a:extLst>
          </p:cNvPr>
          <p:cNvSpPr/>
          <p:nvPr/>
        </p:nvSpPr>
        <p:spPr>
          <a:xfrm>
            <a:off x="11210570" y="2425415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1D362-1BA3-B643-9321-23B089BEC083}"/>
              </a:ext>
            </a:extLst>
          </p:cNvPr>
          <p:cNvSpPr/>
          <p:nvPr/>
        </p:nvSpPr>
        <p:spPr>
          <a:xfrm>
            <a:off x="11210569" y="2918924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27D22B-CFAA-294E-BBC6-60026AB4675E}"/>
              </a:ext>
            </a:extLst>
          </p:cNvPr>
          <p:cNvSpPr/>
          <p:nvPr/>
        </p:nvSpPr>
        <p:spPr>
          <a:xfrm>
            <a:off x="11210568" y="1420183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CBEDB5-8DEE-1346-81F6-CC0E76773838}"/>
              </a:ext>
            </a:extLst>
          </p:cNvPr>
          <p:cNvSpPr/>
          <p:nvPr/>
        </p:nvSpPr>
        <p:spPr>
          <a:xfrm>
            <a:off x="886547" y="5166755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99341-28E1-8949-A0DC-65C2EECADBDE}"/>
              </a:ext>
            </a:extLst>
          </p:cNvPr>
          <p:cNvSpPr/>
          <p:nvPr/>
        </p:nvSpPr>
        <p:spPr>
          <a:xfrm>
            <a:off x="1131061" y="5166755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FD8EDAB-6573-4442-8EA8-7A6CA7BC5600}"/>
              </a:ext>
            </a:extLst>
          </p:cNvPr>
          <p:cNvSpPr/>
          <p:nvPr/>
        </p:nvSpPr>
        <p:spPr>
          <a:xfrm>
            <a:off x="1383114" y="5166755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8CB152-FDD0-7E4F-884E-3E6EFEA70568}"/>
              </a:ext>
            </a:extLst>
          </p:cNvPr>
          <p:cNvSpPr/>
          <p:nvPr/>
        </p:nvSpPr>
        <p:spPr>
          <a:xfrm>
            <a:off x="1635169" y="5166754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9E9D40-208F-E940-9A74-F63EA6B3104F}"/>
              </a:ext>
            </a:extLst>
          </p:cNvPr>
          <p:cNvSpPr txBox="1"/>
          <p:nvPr/>
        </p:nvSpPr>
        <p:spPr>
          <a:xfrm>
            <a:off x="844982" y="6173046"/>
            <a:ext cx="1229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  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q </a:t>
            </a:r>
            <a:endParaRPr lang="en-US" sz="2000" b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8F212E03-A24D-F143-9111-1781B8728EAC}"/>
              </a:ext>
            </a:extLst>
          </p:cNvPr>
          <p:cNvSpPr/>
          <p:nvPr/>
        </p:nvSpPr>
        <p:spPr>
          <a:xfrm>
            <a:off x="2315991" y="5499454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BE6EAE6-92BD-F243-AA3C-D4172AE70C50}"/>
              </a:ext>
            </a:extLst>
          </p:cNvPr>
          <p:cNvSpPr/>
          <p:nvPr/>
        </p:nvSpPr>
        <p:spPr>
          <a:xfrm>
            <a:off x="3707401" y="5166755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5D1063F-0F0A-2C40-BABE-74E853C123D9}"/>
              </a:ext>
            </a:extLst>
          </p:cNvPr>
          <p:cNvSpPr/>
          <p:nvPr/>
        </p:nvSpPr>
        <p:spPr>
          <a:xfrm>
            <a:off x="3951915" y="5166755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086F7-F299-F44E-8056-F9EB63A2E531}"/>
              </a:ext>
            </a:extLst>
          </p:cNvPr>
          <p:cNvSpPr/>
          <p:nvPr/>
        </p:nvSpPr>
        <p:spPr>
          <a:xfrm>
            <a:off x="4203968" y="5166755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B1C7F5-E028-824F-BAC8-15955BFDF5D2}"/>
              </a:ext>
            </a:extLst>
          </p:cNvPr>
          <p:cNvSpPr txBox="1"/>
          <p:nvPr/>
        </p:nvSpPr>
        <p:spPr>
          <a:xfrm>
            <a:off x="3665836" y="6173046"/>
            <a:ext cx="1229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 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2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000" b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D3C9881D-02BD-5A4A-B0F2-EF30E29B4013}"/>
              </a:ext>
            </a:extLst>
          </p:cNvPr>
          <p:cNvSpPr/>
          <p:nvPr/>
        </p:nvSpPr>
        <p:spPr>
          <a:xfrm>
            <a:off x="4697770" y="5499454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E7E74E-FA4B-3947-A46F-2EA7CCA3AD86}"/>
              </a:ext>
            </a:extLst>
          </p:cNvPr>
          <p:cNvSpPr/>
          <p:nvPr/>
        </p:nvSpPr>
        <p:spPr>
          <a:xfrm>
            <a:off x="6099556" y="6150666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963C3E-001C-BB48-9CB7-3AFD6024004B}"/>
              </a:ext>
            </a:extLst>
          </p:cNvPr>
          <p:cNvSpPr/>
          <p:nvPr/>
        </p:nvSpPr>
        <p:spPr>
          <a:xfrm>
            <a:off x="6099556" y="4139127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40D38E3-9AD9-8D45-8473-43A38841278C}"/>
              </a:ext>
            </a:extLst>
          </p:cNvPr>
          <p:cNvSpPr/>
          <p:nvPr/>
        </p:nvSpPr>
        <p:spPr>
          <a:xfrm>
            <a:off x="6095639" y="5151824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8901F8-E2D5-C841-8F3E-49B3952A6955}"/>
              </a:ext>
            </a:extLst>
          </p:cNvPr>
          <p:cNvSpPr txBox="1"/>
          <p:nvPr/>
        </p:nvSpPr>
        <p:spPr>
          <a:xfrm>
            <a:off x="6095638" y="7171750"/>
            <a:ext cx="25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BFC204-5045-8841-B248-5E57362534E7}"/>
              </a:ext>
            </a:extLst>
          </p:cNvPr>
          <p:cNvSpPr txBox="1"/>
          <p:nvPr/>
        </p:nvSpPr>
        <p:spPr>
          <a:xfrm>
            <a:off x="2384820" y="5166754"/>
            <a:ext cx="755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SVD</a:t>
            </a:r>
          </a:p>
        </p:txBody>
      </p:sp>
    </p:spTree>
    <p:extLst>
      <p:ext uri="{BB962C8B-B14F-4D97-AF65-F5344CB8AC3E}">
        <p14:creationId xmlns:p14="http://schemas.microsoft.com/office/powerpoint/2010/main" val="382902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F8556-6F02-5544-B801-2E6CC583AD9A}"/>
              </a:ext>
            </a:extLst>
          </p:cNvPr>
          <p:cNvCxnSpPr>
            <a:cxnSpLocks/>
          </p:cNvCxnSpPr>
          <p:nvPr/>
        </p:nvCxnSpPr>
        <p:spPr>
          <a:xfrm flipV="1">
            <a:off x="2464115" y="2815949"/>
            <a:ext cx="2101696" cy="158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564E2C-AF79-C842-948F-BE0167C71509}"/>
              </a:ext>
            </a:extLst>
          </p:cNvPr>
          <p:cNvCxnSpPr>
            <a:cxnSpLocks/>
          </p:cNvCxnSpPr>
          <p:nvPr/>
        </p:nvCxnSpPr>
        <p:spPr>
          <a:xfrm flipV="1">
            <a:off x="2477189" y="1083053"/>
            <a:ext cx="0" cy="1738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ECE8CB8-483F-DD4D-A753-1F2BAAC5AA49}"/>
              </a:ext>
            </a:extLst>
          </p:cNvPr>
          <p:cNvSpPr/>
          <p:nvPr/>
        </p:nvSpPr>
        <p:spPr>
          <a:xfrm rot="5400000">
            <a:off x="2450492" y="2770229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B1042D-CE60-2B4E-BC92-DE0169C70E66}"/>
              </a:ext>
            </a:extLst>
          </p:cNvPr>
          <p:cNvCxnSpPr>
            <a:cxnSpLocks/>
            <a:stCxn id="4" idx="4"/>
          </p:cNvCxnSpPr>
          <p:nvPr/>
        </p:nvCxnSpPr>
        <p:spPr>
          <a:xfrm flipV="1">
            <a:off x="2450492" y="1913409"/>
            <a:ext cx="1533518" cy="902540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C5BF46-F8E3-5E42-8567-3917123B8FEA}"/>
              </a:ext>
            </a:extLst>
          </p:cNvPr>
          <p:cNvCxnSpPr>
            <a:cxnSpLocks/>
          </p:cNvCxnSpPr>
          <p:nvPr/>
        </p:nvCxnSpPr>
        <p:spPr>
          <a:xfrm flipV="1">
            <a:off x="2477189" y="1010867"/>
            <a:ext cx="892749" cy="1805083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310442-F879-8842-8332-71D09AA75350}"/>
              </a:ext>
            </a:extLst>
          </p:cNvPr>
          <p:cNvCxnSpPr>
            <a:cxnSpLocks/>
          </p:cNvCxnSpPr>
          <p:nvPr/>
        </p:nvCxnSpPr>
        <p:spPr>
          <a:xfrm flipH="1">
            <a:off x="2251540" y="2810436"/>
            <a:ext cx="239743" cy="1258197"/>
          </a:xfrm>
          <a:prstGeom prst="straightConnector1">
            <a:avLst/>
          </a:prstGeom>
          <a:ln w="25400">
            <a:solidFill>
              <a:srgbClr val="8CC2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83BB63-70CA-7C42-BBE7-BBFB541ECA4D}"/>
              </a:ext>
            </a:extLst>
          </p:cNvPr>
          <p:cNvCxnSpPr>
            <a:cxnSpLocks/>
          </p:cNvCxnSpPr>
          <p:nvPr/>
        </p:nvCxnSpPr>
        <p:spPr>
          <a:xfrm flipH="1" flipV="1">
            <a:off x="1050220" y="2387539"/>
            <a:ext cx="1440044" cy="428410"/>
          </a:xfrm>
          <a:prstGeom prst="straightConnector1">
            <a:avLst/>
          </a:prstGeom>
          <a:ln w="25400">
            <a:solidFill>
              <a:srgbClr val="8CC2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AC28DA-1040-C44A-BA1B-14BAAF72C048}"/>
              </a:ext>
            </a:extLst>
          </p:cNvPr>
          <p:cNvSpPr txBox="1"/>
          <p:nvPr/>
        </p:nvSpPr>
        <p:spPr>
          <a:xfrm>
            <a:off x="1623270" y="4042052"/>
            <a:ext cx="149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heavy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DB68B-2E69-A142-B94F-EE885549D1E9}"/>
              </a:ext>
            </a:extLst>
          </p:cNvPr>
          <p:cNvSpPr txBox="1"/>
          <p:nvPr/>
        </p:nvSpPr>
        <p:spPr>
          <a:xfrm>
            <a:off x="0" y="1880154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useless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83F07-91EA-6E41-957F-F5035B547DD1}"/>
              </a:ext>
            </a:extLst>
          </p:cNvPr>
          <p:cNvSpPr txBox="1"/>
          <p:nvPr/>
        </p:nvSpPr>
        <p:spPr>
          <a:xfrm>
            <a:off x="3997084" y="1669425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handy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1A3DA-12C7-BF49-B95F-798BE7FE03A6}"/>
              </a:ext>
            </a:extLst>
          </p:cNvPr>
          <p:cNvSpPr txBox="1"/>
          <p:nvPr/>
        </p:nvSpPr>
        <p:spPr>
          <a:xfrm>
            <a:off x="3381785" y="721690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small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965A92-2C36-8940-9785-8E14D38D0509}"/>
              </a:ext>
            </a:extLst>
          </p:cNvPr>
          <p:cNvCxnSpPr>
            <a:cxnSpLocks/>
          </p:cNvCxnSpPr>
          <p:nvPr/>
        </p:nvCxnSpPr>
        <p:spPr>
          <a:xfrm flipV="1">
            <a:off x="2477189" y="1448987"/>
            <a:ext cx="1295476" cy="1364206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B8ADA4-C3A6-D544-9668-65D9ED5FFFE1}"/>
              </a:ext>
            </a:extLst>
          </p:cNvPr>
          <p:cNvSpPr txBox="1"/>
          <p:nvPr/>
        </p:nvSpPr>
        <p:spPr>
          <a:xfrm>
            <a:off x="3725421" y="1288986"/>
            <a:ext cx="16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Fira Sans" panose="020B0503050000020004" pitchFamily="34" charset="0"/>
                <a:ea typeface="Fira Sans" panose="020B0503050000020004" pitchFamily="34" charset="0"/>
              </a:rPr>
              <a:t>average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BAD878-BFF9-BF45-A900-B47BC0A291AB}"/>
              </a:ext>
            </a:extLst>
          </p:cNvPr>
          <p:cNvCxnSpPr>
            <a:cxnSpLocks/>
          </p:cNvCxnSpPr>
          <p:nvPr/>
        </p:nvCxnSpPr>
        <p:spPr>
          <a:xfrm flipH="1">
            <a:off x="1398851" y="2810436"/>
            <a:ext cx="1092432" cy="618564"/>
          </a:xfrm>
          <a:prstGeom prst="straightConnector1">
            <a:avLst/>
          </a:prstGeom>
          <a:ln w="57150">
            <a:solidFill>
              <a:srgbClr val="8CC2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F9C07C-10E6-3240-8926-D43B0E7939B0}"/>
              </a:ext>
            </a:extLst>
          </p:cNvPr>
          <p:cNvSpPr txBox="1"/>
          <p:nvPr/>
        </p:nvSpPr>
        <p:spPr>
          <a:xfrm>
            <a:off x="384146" y="3157292"/>
            <a:ext cx="16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Fira Sans" panose="020B0503050000020004" pitchFamily="34" charset="0"/>
                <a:ea typeface="Fira Sans" panose="020B0503050000020004" pitchFamily="34" charset="0"/>
              </a:rPr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3789198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E5584-0F10-B24C-B5EA-D21716F96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692" y="1652152"/>
            <a:ext cx="4244108" cy="3183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3FFA8A-CBCC-7241-823C-201B96FF077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062183" y="1652152"/>
            <a:ext cx="4244108" cy="3183081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C08A53C-0AC1-E248-AE48-48F88930E964}"/>
              </a:ext>
            </a:extLst>
          </p:cNvPr>
          <p:cNvSpPr/>
          <p:nvPr/>
        </p:nvSpPr>
        <p:spPr>
          <a:xfrm>
            <a:off x="5463309" y="3251625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C52BB-08D4-AC43-B8BF-E3DB8824DC0D}"/>
              </a:ext>
            </a:extLst>
          </p:cNvPr>
          <p:cNvSpPr txBox="1"/>
          <p:nvPr/>
        </p:nvSpPr>
        <p:spPr>
          <a:xfrm>
            <a:off x="5239510" y="2851515"/>
            <a:ext cx="1397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853188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37B16-C95A-944A-AD62-59BA9C1A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5" y="588005"/>
            <a:ext cx="5759449" cy="378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FB496-7D5D-0B4E-9BEC-5EBA09A2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27" y="270206"/>
            <a:ext cx="1401153" cy="106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ACC7F-8CB6-9B40-8230-8856D82DB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237" y="1923392"/>
            <a:ext cx="1100581" cy="1080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2F3-0934-304C-90F4-4598F6B72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278" y="588005"/>
            <a:ext cx="1060686" cy="1060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72F833-03C0-0942-9E0B-8030E3387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479" y="3746148"/>
            <a:ext cx="21590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B8A25-6EB1-B54E-A63F-A7D57D797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5055" y="2034668"/>
            <a:ext cx="1458424" cy="968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EB8846-524E-D74B-853A-D0F14A296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8032" y="3276248"/>
            <a:ext cx="1249837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2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D8BE1-644F-6C4A-9FB2-F12E32EBE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25"/>
          <a:stretch/>
        </p:blipFill>
        <p:spPr>
          <a:xfrm>
            <a:off x="641246" y="697979"/>
            <a:ext cx="4335489" cy="1714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44EC72-D846-064B-8454-ABBF7DC22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38"/>
          <a:stretch/>
        </p:blipFill>
        <p:spPr>
          <a:xfrm>
            <a:off x="5036695" y="697979"/>
            <a:ext cx="5141626" cy="1713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EEC1F-E541-3644-9741-B521E34D2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157"/>
          <a:stretch/>
        </p:blipFill>
        <p:spPr>
          <a:xfrm>
            <a:off x="10238281" y="697979"/>
            <a:ext cx="1333943" cy="1713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4E2DA-631C-B141-8D22-10489C577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30" r="40027"/>
          <a:stretch/>
        </p:blipFill>
        <p:spPr>
          <a:xfrm>
            <a:off x="11572225" y="697979"/>
            <a:ext cx="1333942" cy="17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7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5190612" y="50535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6608194" y="592418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2879057" y="173979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4FE28D-70FD-B446-B009-FC77BBB1D1FA}"/>
              </a:ext>
            </a:extLst>
          </p:cNvPr>
          <p:cNvSpPr txBox="1"/>
          <p:nvPr/>
        </p:nvSpPr>
        <p:spPr>
          <a:xfrm>
            <a:off x="4214565" y="1700964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0D24C7-89C7-0A4E-9FF9-9609481A6055}"/>
              </a:ext>
            </a:extLst>
          </p:cNvPr>
          <p:cNvSpPr/>
          <p:nvPr/>
        </p:nvSpPr>
        <p:spPr>
          <a:xfrm>
            <a:off x="438086" y="494525"/>
            <a:ext cx="3383280" cy="54864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7E21E9-6809-C24C-A8EE-92804A992E81}"/>
              </a:ext>
            </a:extLst>
          </p:cNvPr>
          <p:cNvSpPr txBox="1"/>
          <p:nvPr/>
        </p:nvSpPr>
        <p:spPr>
          <a:xfrm>
            <a:off x="1912799" y="4503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8743424" y="342594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9385423" y="494525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10478125" y="450316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5400000">
            <a:off x="4415313" y="-16009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993D1094-466D-E24B-BB76-BCB065BD4F6F}"/>
              </a:ext>
            </a:extLst>
          </p:cNvPr>
          <p:cNvSpPr/>
          <p:nvPr/>
        </p:nvSpPr>
        <p:spPr>
          <a:xfrm rot="5400000">
            <a:off x="6713109" y="-132836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4403682" y="-280096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1F104C-F442-ED4F-9406-755FABA7F556}"/>
              </a:ext>
            </a:extLst>
          </p:cNvPr>
          <p:cNvSpPr txBox="1"/>
          <p:nvPr/>
        </p:nvSpPr>
        <p:spPr>
          <a:xfrm>
            <a:off x="6725211" y="-26183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10827728" y="-1370930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10815166" y="-32033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0FE8C9D8-1330-B347-AA7D-8B5B0990C258}"/>
              </a:ext>
            </a:extLst>
          </p:cNvPr>
          <p:cNvSpPr/>
          <p:nvPr/>
        </p:nvSpPr>
        <p:spPr>
          <a:xfrm rot="5400000">
            <a:off x="1909125" y="-138778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26BAB2-5FE2-4C45-AE6B-0013D776527D}"/>
              </a:ext>
            </a:extLst>
          </p:cNvPr>
          <p:cNvSpPr txBox="1"/>
          <p:nvPr/>
        </p:nvSpPr>
        <p:spPr>
          <a:xfrm>
            <a:off x="1921227" y="-32125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CA4D5E-0E81-0344-9B95-3B4B4C944045}"/>
              </a:ext>
            </a:extLst>
          </p:cNvPr>
          <p:cNvSpPr txBox="1"/>
          <p:nvPr/>
        </p:nvSpPr>
        <p:spPr>
          <a:xfrm>
            <a:off x="3521779" y="3910087"/>
            <a:ext cx="219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encoder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C5CD9-014D-BF42-9402-45DC51E71483}"/>
              </a:ext>
            </a:extLst>
          </p:cNvPr>
          <p:cNvSpPr txBox="1"/>
          <p:nvPr/>
        </p:nvSpPr>
        <p:spPr>
          <a:xfrm>
            <a:off x="5718509" y="1603094"/>
            <a:ext cx="219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decoder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235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2712720" y="393810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4130302" y="402516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1818484" y="3755228"/>
            <a:ext cx="548641" cy="91440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6265532" y="3775342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6907531" y="3927273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8000233" y="3883064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16200000">
            <a:off x="1937421" y="421703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1903638" y="4739863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8349836" y="206181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8337274" y="3112411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D5D19-A235-8446-B616-F4540FB6C78B}"/>
              </a:ext>
            </a:extLst>
          </p:cNvPr>
          <p:cNvSpPr txBox="1"/>
          <p:nvPr/>
        </p:nvSpPr>
        <p:spPr>
          <a:xfrm>
            <a:off x="1893632" y="384765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784F7-BD22-CF41-AC4D-E1E20BC6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04" y="1630971"/>
            <a:ext cx="2116944" cy="1921357"/>
          </a:xfrm>
          <a:prstGeom prst="rect">
            <a:avLst/>
          </a:prstGeom>
        </p:spPr>
      </p:pic>
      <p:sp>
        <p:nvSpPr>
          <p:cNvPr id="64" name="Right Arrow 63">
            <a:extLst>
              <a:ext uri="{FF2B5EF4-FFF2-40B4-BE49-F238E27FC236}">
                <a16:creationId xmlns:a16="http://schemas.microsoft.com/office/drawing/2014/main" id="{8363ACE5-27CC-C546-9CEA-E63A6B5E6197}"/>
              </a:ext>
            </a:extLst>
          </p:cNvPr>
          <p:cNvSpPr/>
          <p:nvPr/>
        </p:nvSpPr>
        <p:spPr>
          <a:xfrm rot="5400000">
            <a:off x="1460698" y="2919566"/>
            <a:ext cx="1299140" cy="43305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3B0738-BBC7-3B4D-9605-288B0B71871F}"/>
              </a:ext>
            </a:extLst>
          </p:cNvPr>
          <p:cNvSpPr txBox="1"/>
          <p:nvPr/>
        </p:nvSpPr>
        <p:spPr>
          <a:xfrm>
            <a:off x="225920" y="2854187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encoder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42E9AF-70D6-144A-B5CA-A3264827E9F7}"/>
              </a:ext>
            </a:extLst>
          </p:cNvPr>
          <p:cNvSpPr txBox="1"/>
          <p:nvPr/>
        </p:nvSpPr>
        <p:spPr>
          <a:xfrm>
            <a:off x="3463052" y="4939566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46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B22D4C-1459-E645-809E-677B2B27D01A}"/>
              </a:ext>
            </a:extLst>
          </p:cNvPr>
          <p:cNvSpPr/>
          <p:nvPr/>
        </p:nvSpPr>
        <p:spPr>
          <a:xfrm rot="5400000">
            <a:off x="2923154" y="230857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D9EB51-82EB-4F4D-BC85-6235F8C9A340}"/>
              </a:ext>
            </a:extLst>
          </p:cNvPr>
          <p:cNvSpPr txBox="1"/>
          <p:nvPr/>
        </p:nvSpPr>
        <p:spPr>
          <a:xfrm>
            <a:off x="4273202" y="2353219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F43C8A67-8D9E-074D-8E07-C61CAA688021}"/>
              </a:ext>
            </a:extLst>
          </p:cNvPr>
          <p:cNvSpPr/>
          <p:nvPr/>
        </p:nvSpPr>
        <p:spPr>
          <a:xfrm rot="5400000">
            <a:off x="4459410" y="408686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BCA4B9-85BA-FC47-A0C7-48A142C22A0E}"/>
              </a:ext>
            </a:extLst>
          </p:cNvPr>
          <p:cNvSpPr txBox="1"/>
          <p:nvPr/>
        </p:nvSpPr>
        <p:spPr>
          <a:xfrm>
            <a:off x="4447779" y="28868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41849F62-ED77-334F-B978-CE6009C18954}"/>
              </a:ext>
            </a:extLst>
          </p:cNvPr>
          <p:cNvSpPr/>
          <p:nvPr/>
        </p:nvSpPr>
        <p:spPr>
          <a:xfrm rot="5400000">
            <a:off x="1950564" y="-771364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4920DA-34F4-B14E-A678-0C8E23F65F1A}"/>
              </a:ext>
            </a:extLst>
          </p:cNvPr>
          <p:cNvSpPr txBox="1"/>
          <p:nvPr/>
        </p:nvSpPr>
        <p:spPr>
          <a:xfrm>
            <a:off x="1962666" y="29517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F67DEE-CAAC-7F4D-9586-65D7312C84D9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588E9-138B-6B43-A11C-AB8DD3378843}"/>
              </a:ext>
            </a:extLst>
          </p:cNvPr>
          <p:cNvSpPr txBox="1"/>
          <p:nvPr/>
        </p:nvSpPr>
        <p:spPr>
          <a:xfrm>
            <a:off x="11276211" y="1055747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66A321-D7BB-D645-963F-F08FA351D7C8}"/>
              </a:ext>
            </a:extLst>
          </p:cNvPr>
          <p:cNvSpPr/>
          <p:nvPr/>
        </p:nvSpPr>
        <p:spPr>
          <a:xfrm>
            <a:off x="9692399" y="105325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2887C4-BEB6-EB40-A2DE-A3BFA2D3451D}"/>
              </a:ext>
            </a:extLst>
          </p:cNvPr>
          <p:cNvSpPr/>
          <p:nvPr/>
        </p:nvSpPr>
        <p:spPr>
          <a:xfrm>
            <a:off x="9692399" y="1704616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149DAE-FFD2-1A41-B277-F3EBF2D2E26A}"/>
              </a:ext>
            </a:extLst>
          </p:cNvPr>
          <p:cNvSpPr/>
          <p:nvPr/>
        </p:nvSpPr>
        <p:spPr>
          <a:xfrm>
            <a:off x="9692399" y="489890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BCB3A6-4467-B648-AD39-CF584A8146B6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100C4B-9D2C-8548-A63F-248AE38788C3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F66DB4-C8FD-3C42-B5AD-E56911B51A68}"/>
              </a:ext>
            </a:extLst>
          </p:cNvPr>
          <p:cNvSpPr txBox="1"/>
          <p:nvPr/>
        </p:nvSpPr>
        <p:spPr>
          <a:xfrm>
            <a:off x="11276211" y="1684323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7AA06D-92E4-C242-95FF-149F43D4E4AD}"/>
              </a:ext>
            </a:extLst>
          </p:cNvPr>
          <p:cNvSpPr txBox="1"/>
          <p:nvPr/>
        </p:nvSpPr>
        <p:spPr>
          <a:xfrm>
            <a:off x="11288578" y="4865174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426A4B-B605-F34F-82A3-A4CF9B3EDAA2}"/>
              </a:ext>
            </a:extLst>
          </p:cNvPr>
          <p:cNvSpPr txBox="1"/>
          <p:nvPr/>
        </p:nvSpPr>
        <p:spPr>
          <a:xfrm>
            <a:off x="11288578" y="1494547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B122E6-F94D-8C42-A5FB-15CFBAFFFDD2}"/>
              </a:ext>
            </a:extLst>
          </p:cNvPr>
          <p:cNvSpPr txBox="1"/>
          <p:nvPr/>
        </p:nvSpPr>
        <p:spPr>
          <a:xfrm>
            <a:off x="11276211" y="888543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8794C-9E07-9B4C-B651-EA51E06E7C6E}"/>
              </a:ext>
            </a:extLst>
          </p:cNvPr>
          <p:cNvSpPr txBox="1"/>
          <p:nvPr/>
        </p:nvSpPr>
        <p:spPr>
          <a:xfrm>
            <a:off x="11287541" y="4676912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89630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317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400801" y="1161196"/>
            <a:ext cx="106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5142996" y="2062723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3231904" y="5699806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60636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8721669" y="1177394"/>
            <a:ext cx="106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5014888" y="-590968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3231904" y="5699806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1D249-D5AD-E143-84C7-825D167F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882" y="4476217"/>
            <a:ext cx="3498912" cy="44445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5234709" y="1074381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5234709" y="1226924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5234709" y="137946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5234709" y="18771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5234709" y="1550746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4CAC73-818D-5041-A263-BA02A1109BE0}"/>
              </a:ext>
            </a:extLst>
          </p:cNvPr>
          <p:cNvCxnSpPr>
            <a:cxnSpLocks/>
          </p:cNvCxnSpPr>
          <p:nvPr/>
        </p:nvCxnSpPr>
        <p:spPr>
          <a:xfrm>
            <a:off x="5906125" y="1153785"/>
            <a:ext cx="1906439" cy="3478176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7F08B77-70EF-114E-8AE4-57A72CB26811}"/>
              </a:ext>
            </a:extLst>
          </p:cNvPr>
          <p:cNvCxnSpPr>
            <a:cxnSpLocks/>
          </p:cNvCxnSpPr>
          <p:nvPr/>
        </p:nvCxnSpPr>
        <p:spPr>
          <a:xfrm>
            <a:off x="6338140" y="1304517"/>
            <a:ext cx="2292216" cy="3324243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45D50A-0DAD-894E-94ED-C3CA18FC92C6}"/>
              </a:ext>
            </a:extLst>
          </p:cNvPr>
          <p:cNvCxnSpPr>
            <a:cxnSpLocks/>
          </p:cNvCxnSpPr>
          <p:nvPr/>
        </p:nvCxnSpPr>
        <p:spPr>
          <a:xfrm>
            <a:off x="6774970" y="1472180"/>
            <a:ext cx="2750611" cy="3156580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2A892B8-DEE8-794B-A18F-6006BF83717F}"/>
              </a:ext>
            </a:extLst>
          </p:cNvPr>
          <p:cNvSpPr txBox="1"/>
          <p:nvPr/>
        </p:nvSpPr>
        <p:spPr>
          <a:xfrm>
            <a:off x="6135222" y="226630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9F62AC-5FA1-B546-BD7A-E173F58A9F6F}"/>
              </a:ext>
            </a:extLst>
          </p:cNvPr>
          <p:cNvSpPr txBox="1"/>
          <p:nvPr/>
        </p:nvSpPr>
        <p:spPr>
          <a:xfrm>
            <a:off x="6947934" y="242706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2A544A-902C-7441-B9AA-0BC6B6369011}"/>
              </a:ext>
            </a:extLst>
          </p:cNvPr>
          <p:cNvSpPr txBox="1"/>
          <p:nvPr/>
        </p:nvSpPr>
        <p:spPr>
          <a:xfrm>
            <a:off x="7882518" y="2295013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018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15387</TotalTime>
  <Words>462</Words>
  <Application>Microsoft Macintosh PowerPoint</Application>
  <PresentationFormat>Widescreen</PresentationFormat>
  <Paragraphs>284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Courier</vt:lpstr>
      <vt:lpstr>Fira Mono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208</cp:revision>
  <dcterms:created xsi:type="dcterms:W3CDTF">2020-01-26T22:05:09Z</dcterms:created>
  <dcterms:modified xsi:type="dcterms:W3CDTF">2020-04-29T14:40:26Z</dcterms:modified>
</cp:coreProperties>
</file>